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61" r:id="rId8"/>
    <p:sldId id="263" r:id="rId9"/>
    <p:sldId id="262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>
      <p:cViewPr varScale="1">
        <p:scale>
          <a:sx n="70" d="100"/>
          <a:sy n="70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9B69D1-57D1-46B2-8855-2C8E5ED78493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65C04B0D-E8F5-42B2-833C-4586D921913B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800" b="1" dirty="0" smtClean="0">
              <a:latin typeface="Candara" panose="020E0502030303020204" pitchFamily="34" charset="0"/>
              <a:cs typeface="Aharoni" panose="02010803020104030203" pitchFamily="2" charset="-79"/>
            </a:rPr>
            <a:t>Plan de Manejo Ambiental</a:t>
          </a:r>
          <a:endParaRPr lang="es-CO" sz="1800" b="1" dirty="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11DEA3EF-F59F-4443-9409-8D9969D0CE94}" type="parTrans" cxnId="{C38FDA5C-30A6-4AC2-865C-EE9DA90F055E}">
      <dgm:prSet/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6B80C499-E251-4098-A5BE-A3CF16BBC074}" type="sibTrans" cxnId="{C38FDA5C-30A6-4AC2-865C-EE9DA90F055E}">
      <dgm:prSet/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42B05325-D4CD-4AC6-86B1-FAD71C888C9D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600" dirty="0" smtClean="0">
              <a:latin typeface="Candara" panose="020E0502030303020204" pitchFamily="34" charset="0"/>
              <a:cs typeface="Aharoni" panose="02010803020104030203" pitchFamily="2" charset="-79"/>
            </a:rPr>
            <a:t>Manejo integral de residuos sólidos</a:t>
          </a:r>
          <a:endParaRPr lang="es-CO" sz="1600" dirty="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80F38E85-E79F-460B-92BF-54D9903BB399}" type="parTrans" cxnId="{B97DE5C9-6CEA-4948-8F00-AAA4A54FC840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CO" sz="1200" b="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78BE146E-2AAD-4A57-8F43-D2D3A981B397}" type="sibTrans" cxnId="{B97DE5C9-6CEA-4948-8F00-AAA4A54FC840}">
      <dgm:prSet/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FBCC67A5-BE21-4B8B-AD6F-81F0610A1FB7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600" b="0" dirty="0" smtClean="0">
              <a:latin typeface="Candara" panose="020E0502030303020204" pitchFamily="34" charset="0"/>
              <a:cs typeface="Aharoni" panose="02010803020104030203" pitchFamily="2" charset="-79"/>
            </a:rPr>
            <a:t>Manejo integral del recurso agua y la energía </a:t>
          </a:r>
          <a:endParaRPr lang="es-CO" sz="1600" b="0" dirty="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8E1B0A45-868C-4F52-B5F1-72B610B7A7E8}" type="parTrans" cxnId="{1FA6EDA4-B592-4E44-9526-825784BE787D}">
      <dgm:prSet/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EF8610B6-4F3E-4E67-B4C5-6B5BE82B75F4}" type="sibTrans" cxnId="{1FA6EDA4-B592-4E44-9526-825784BE787D}">
      <dgm:prSet/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36631967-B583-4F6E-B69E-89C22F03D38B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600" b="0" dirty="0" smtClean="0">
              <a:latin typeface="Candara" panose="020E0502030303020204" pitchFamily="34" charset="0"/>
              <a:cs typeface="Aharoni" panose="02010803020104030203" pitchFamily="2" charset="-79"/>
            </a:rPr>
            <a:t>Manejo integral de emisiones atmosféricas y vertimientos </a:t>
          </a:r>
          <a:endParaRPr lang="es-CO" sz="1600" b="0" dirty="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A1F3DA1F-F8BB-4D11-8EBF-66A2A7B21FDB}" type="parTrans" cxnId="{D5CE96ED-3512-4A6C-8B40-102C3DC70E52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3C7224BE-140E-464D-B1DA-1AD96CAD8C8A}" type="sibTrans" cxnId="{D5CE96ED-3512-4A6C-8B40-102C3DC70E52}">
      <dgm:prSet/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0FA14D06-E5F1-4847-85DB-D80A57D30FA4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600" b="0" dirty="0" smtClean="0">
              <a:latin typeface="Candara" panose="020E0502030303020204" pitchFamily="34" charset="0"/>
              <a:cs typeface="Aharoni" panose="02010803020104030203" pitchFamily="2" charset="-79"/>
            </a:rPr>
            <a:t>Manejo de la responsabilidad social </a:t>
          </a:r>
          <a:endParaRPr lang="es-CO" sz="1600" b="0" dirty="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E271A80A-40E2-4B5A-A42A-C8DB2E59BEBF}" type="parTrans" cxnId="{3DD9F478-66CD-4EE1-B35D-02F5BD045EEA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28628BDD-042B-45AE-99EE-C86405D9C7FD}" type="sibTrans" cxnId="{3DD9F478-66CD-4EE1-B35D-02F5BD045EEA}">
      <dgm:prSet/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2FD90504-721F-4CC0-84DF-6BEE4881E115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600" b="0" dirty="0" smtClean="0">
              <a:latin typeface="Candara" panose="020E0502030303020204" pitchFamily="34" charset="0"/>
              <a:cs typeface="Aharoni" panose="02010803020104030203" pitchFamily="2" charset="-79"/>
            </a:rPr>
            <a:t>Manejo paisajístico de infraestructura vial </a:t>
          </a:r>
          <a:endParaRPr lang="es-CO" sz="1600" b="0" dirty="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28BBEEAE-37A8-4D06-9209-30773898C177}" type="parTrans" cxnId="{79A21D3B-3ED0-46BA-BD3F-3FCC1E1571D4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48770F74-9FF8-4E4E-A2A8-CEA4215B64C9}" type="sibTrans" cxnId="{79A21D3B-3ED0-46BA-BD3F-3FCC1E1571D4}">
      <dgm:prSet/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863702AC-68D5-4369-B6AA-EB96EEE1D218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600" b="0" dirty="0" smtClean="0">
              <a:latin typeface="Candara" panose="020E0502030303020204" pitchFamily="34" charset="0"/>
              <a:cs typeface="Arial" panose="020B0604020202020204" pitchFamily="34" charset="0"/>
            </a:rPr>
            <a:t>Residuos sólidos domésticos</a:t>
          </a:r>
          <a:endParaRPr lang="es-CO" sz="1600" b="0" dirty="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5C866EE0-1CA8-4A12-ACB0-DF20A6FD01C0}" type="parTrans" cxnId="{75F0E3A0-7007-4FF7-80E1-74835C5E59F6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7B72CC4B-468D-43EE-AB1B-34DC9C0D8222}" type="sibTrans" cxnId="{75F0E3A0-7007-4FF7-80E1-74835C5E59F6}">
      <dgm:prSet/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2A09B519-6A98-4519-B888-7DECEA40A6B0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600" b="0" dirty="0" smtClean="0">
              <a:latin typeface="Candara" panose="020E0502030303020204" pitchFamily="34" charset="0"/>
              <a:cs typeface="Arial" panose="020B0604020202020204" pitchFamily="34" charset="0"/>
            </a:rPr>
            <a:t>Residuos sólidos industriales y peligrosos</a:t>
          </a:r>
          <a:endParaRPr lang="es-CO" sz="1600" b="0" dirty="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66164C6A-6B56-4AF9-B423-DE160E40F17E}" type="parTrans" cxnId="{B19D816B-1341-4110-BA8F-454340671884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EF4F9BCA-7F7C-4BCA-BD79-47F3DE4D0A9E}" type="sibTrans" cxnId="{B19D816B-1341-4110-BA8F-454340671884}">
      <dgm:prSet/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1AA974FB-2AE4-4356-8467-7E81536A1D0F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600" b="0" dirty="0" smtClean="0">
              <a:latin typeface="Candara" panose="020E0502030303020204" pitchFamily="34" charset="0"/>
              <a:cs typeface="Arial" panose="020B0604020202020204" pitchFamily="34" charset="0"/>
            </a:rPr>
            <a:t>Escombros Y Material Estéril</a:t>
          </a:r>
          <a:endParaRPr lang="es-CO" sz="1600" b="0" dirty="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9C49D10E-5340-4B6D-A9B1-0C7298577D6F}" type="parTrans" cxnId="{C222224B-8D9B-4EB5-BEE1-07FC7505268D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0DDB5C2F-4BB6-430A-B094-934DFABBF8DB}" type="sibTrans" cxnId="{C222224B-8D9B-4EB5-BEE1-07FC7505268D}">
      <dgm:prSet/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E1F25D49-F3C8-4E3C-B803-70F10696C811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600" dirty="0" smtClean="0">
              <a:latin typeface="Candara" panose="020E0502030303020204" pitchFamily="34" charset="0"/>
              <a:cs typeface="Aharoni" panose="02010803020104030203" pitchFamily="2" charset="-79"/>
            </a:rPr>
            <a:t>Uso y ahorro eficiente del Agua</a:t>
          </a:r>
          <a:endParaRPr lang="es-CO" sz="1600" dirty="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526DAF34-99F5-4519-99B1-9B3512FC8963}" type="parTrans" cxnId="{BFB28F57-2CE4-4D04-BE2B-8955B80B2409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3A2A426C-86CB-4B61-ADFE-BC1FA7A31FFC}" type="sibTrans" cxnId="{BFB28F57-2CE4-4D04-BE2B-8955B80B2409}">
      <dgm:prSet/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B55BBF2D-9AEB-4B67-84A4-2778AA63AC76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600" dirty="0" smtClean="0">
              <a:latin typeface="Candara" panose="020E0502030303020204" pitchFamily="34" charset="0"/>
              <a:cs typeface="Aharoni" panose="02010803020104030203" pitchFamily="2" charset="-79"/>
            </a:rPr>
            <a:t>Uso y ahorro eficiente de la Energía</a:t>
          </a:r>
          <a:endParaRPr lang="es-CO" sz="1600" dirty="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E6A7C4AD-2BA8-4C4B-B1A9-FD77D6C0604E}" type="parTrans" cxnId="{FA9C0AB4-73FB-43E7-8A72-486148A933BC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4E2B7C97-86DF-4D98-B351-E5F5DEE3D6DB}" type="sibTrans" cxnId="{FA9C0AB4-73FB-43E7-8A72-486148A933BC}">
      <dgm:prSet/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66783E00-FB3B-4AAC-BA5C-D813320EEBBD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600" dirty="0" smtClean="0">
              <a:latin typeface="Candara" panose="020E0502030303020204" pitchFamily="34" charset="0"/>
              <a:cs typeface="Aharoni" panose="02010803020104030203" pitchFamily="2" charset="-79"/>
            </a:rPr>
            <a:t>Manejo de residuos líquidos</a:t>
          </a:r>
          <a:endParaRPr lang="es-CO" sz="1600" dirty="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2C2BF7EB-E424-483C-9EF5-F972A5FC2724}" type="parTrans" cxnId="{762174A1-FC6D-43BE-8230-F5F2F32C4883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BB18E3CE-FE23-4018-98C5-DB9754FDEAA4}" type="sibTrans" cxnId="{762174A1-FC6D-43BE-8230-F5F2F32C4883}">
      <dgm:prSet/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CD487335-598C-4797-97FB-2858D082F570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600" b="0" dirty="0" smtClean="0">
              <a:latin typeface="Candara" panose="020E0502030303020204" pitchFamily="34" charset="0"/>
              <a:cs typeface="Arial" panose="020B0604020202020204" pitchFamily="34" charset="0"/>
            </a:rPr>
            <a:t>Manejo de emisiones atmosféricas y ruido</a:t>
          </a:r>
          <a:endParaRPr lang="es-CO" sz="1600" b="0" dirty="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342A2418-7D54-4659-9D7B-E29739D2D286}" type="parTrans" cxnId="{777489FF-5C80-4C11-A7BB-DF7E21866C0D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680BF383-E196-4F5D-95ED-AF7B2E56A398}" type="sibTrans" cxnId="{777489FF-5C80-4C11-A7BB-DF7E21866C0D}">
      <dgm:prSet/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CF9FCF34-CDA7-40CE-A7CE-BBD17AFBD352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600" dirty="0" smtClean="0">
              <a:latin typeface="Candara" panose="020E0502030303020204" pitchFamily="34" charset="0"/>
              <a:cs typeface="Aharoni" panose="02010803020104030203" pitchFamily="2" charset="-79"/>
            </a:rPr>
            <a:t>Participación de la comunidad</a:t>
          </a:r>
          <a:endParaRPr lang="es-CO" sz="1600" dirty="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5E58DCE9-8104-4427-A695-F2967CD664ED}" type="parTrans" cxnId="{9472FE5A-29D8-4D2D-BBEE-21C7FBA2EC34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E95E717E-4C95-4128-9C58-DC6479B5C070}" type="sibTrans" cxnId="{9472FE5A-29D8-4D2D-BBEE-21C7FBA2EC34}">
      <dgm:prSet/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B483726A-EA1A-4A9C-B5D9-992005D33CF6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600" dirty="0" smtClean="0">
              <a:latin typeface="Candara" panose="020E0502030303020204" pitchFamily="34" charset="0"/>
              <a:cs typeface="Aharoni" panose="02010803020104030203" pitchFamily="2" charset="-79"/>
            </a:rPr>
            <a:t>Compras sostenibles</a:t>
          </a:r>
          <a:endParaRPr lang="es-CO" sz="1600" dirty="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FDD1ED13-351E-4EE8-A46D-834AEEB98C38}" type="parTrans" cxnId="{647EEC70-A32D-4F27-8911-AC0A661CF5B2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62A06629-CE63-4A40-B15D-73A7FEA129FA}" type="sibTrans" cxnId="{647EEC70-A32D-4F27-8911-AC0A661CF5B2}">
      <dgm:prSet/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91C2B57A-FD9A-4A05-B849-6EC371EC1950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600" b="0" dirty="0" smtClean="0">
              <a:latin typeface="Candara" panose="020E0502030303020204" pitchFamily="34" charset="0"/>
              <a:cs typeface="Arial" panose="020B0604020202020204" pitchFamily="34" charset="0"/>
            </a:rPr>
            <a:t>Pintura de vías y señales</a:t>
          </a:r>
          <a:endParaRPr lang="es-CO" sz="1600" b="0" dirty="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6E822C97-C791-4769-B062-D7ECF7C5DF60}" type="parTrans" cxnId="{5A80069C-3C28-4B10-A8CB-D05DECDE4256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9B462832-E57A-40CF-BFB4-1D285253CD17}" type="sibTrans" cxnId="{5A80069C-3C28-4B10-A8CB-D05DECDE4256}">
      <dgm:prSet/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1AB2A227-665F-4090-BCA1-12DF183A771C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600" b="0" dirty="0" smtClean="0">
              <a:latin typeface="Candara" panose="020E0502030303020204" pitchFamily="34" charset="0"/>
              <a:cs typeface="Arial" panose="020B0604020202020204" pitchFamily="34" charset="0"/>
            </a:rPr>
            <a:t>Desmantelamiento de obsoletos y paisaje</a:t>
          </a:r>
          <a:endParaRPr lang="es-CO" sz="1600" b="0" dirty="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6D0371ED-71F7-4A8F-A926-8E3F51DBD599}" type="parTrans" cxnId="{E916E598-BCB2-4100-8EE6-2CCA34D8CA2B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EE8682B3-D6FA-472E-8FA0-0EF0400EA141}" type="sibTrans" cxnId="{E916E598-BCB2-4100-8EE6-2CCA34D8CA2B}">
      <dgm:prSet/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98E9FB98-C387-4B9C-A300-06069AF0A712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600" b="0" dirty="0" smtClean="0">
              <a:latin typeface="Candara" panose="020E0502030303020204" pitchFamily="34" charset="0"/>
              <a:cs typeface="Arial" panose="020B0604020202020204" pitchFamily="34" charset="0"/>
            </a:rPr>
            <a:t>Manejo de Lubricantes y Combustibles</a:t>
          </a:r>
          <a:endParaRPr lang="es-CO" sz="1600" b="0" dirty="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0FD99205-C7E8-4803-85DA-7C996A8A98CE}" type="parTrans" cxnId="{D58EFFC7-6117-441C-8CFE-B7AF2E00E184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81539A9D-2931-408D-AEA5-9DFF61CC3F95}" type="sibTrans" cxnId="{D58EFFC7-6117-441C-8CFE-B7AF2E00E184}">
      <dgm:prSet/>
      <dgm:spPr/>
      <dgm:t>
        <a:bodyPr/>
        <a:lstStyle/>
        <a:p>
          <a:endParaRPr lang="es-CO" sz="1200">
            <a:latin typeface="Candara" panose="020E0502030303020204" pitchFamily="34" charset="0"/>
            <a:cs typeface="Aharoni" panose="02010803020104030203" pitchFamily="2" charset="-79"/>
          </a:endParaRPr>
        </a:p>
      </dgm:t>
    </dgm:pt>
    <dgm:pt modelId="{C7CC779A-378C-499A-AEC1-D09FC4D700E7}" type="pres">
      <dgm:prSet presAssocID="{9F9B69D1-57D1-46B2-8855-2C8E5ED7849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5558D6E7-FCAB-4D6C-AE12-57A5FDAA65DC}" type="pres">
      <dgm:prSet presAssocID="{65C04B0D-E8F5-42B2-833C-4586D921913B}" presName="hierRoot1" presStyleCnt="0">
        <dgm:presLayoutVars>
          <dgm:hierBranch val="init"/>
        </dgm:presLayoutVars>
      </dgm:prSet>
      <dgm:spPr/>
    </dgm:pt>
    <dgm:pt modelId="{2A6B905B-BF39-40C7-92B9-3DA3553D2328}" type="pres">
      <dgm:prSet presAssocID="{65C04B0D-E8F5-42B2-833C-4586D921913B}" presName="rootComposite1" presStyleCnt="0"/>
      <dgm:spPr/>
    </dgm:pt>
    <dgm:pt modelId="{A32525F0-2E63-4BDB-9B88-0362DB50B506}" type="pres">
      <dgm:prSet presAssocID="{65C04B0D-E8F5-42B2-833C-4586D921913B}" presName="rootText1" presStyleLbl="node0" presStyleIdx="0" presStyleCnt="1" custScaleX="126404" custScaleY="120391" custLinFactNeighborX="-7641" custLinFactNeighborY="-1079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E34EF50-26B2-4D98-9BFA-831295BB772A}" type="pres">
      <dgm:prSet presAssocID="{65C04B0D-E8F5-42B2-833C-4586D921913B}" presName="rootConnector1" presStyleLbl="node1" presStyleIdx="0" presStyleCnt="0"/>
      <dgm:spPr/>
      <dgm:t>
        <a:bodyPr/>
        <a:lstStyle/>
        <a:p>
          <a:endParaRPr lang="es-CO"/>
        </a:p>
      </dgm:t>
    </dgm:pt>
    <dgm:pt modelId="{BD2F59D1-0C9F-4478-81C7-6AD4AF716EE3}" type="pres">
      <dgm:prSet presAssocID="{65C04B0D-E8F5-42B2-833C-4586D921913B}" presName="hierChild2" presStyleCnt="0"/>
      <dgm:spPr/>
    </dgm:pt>
    <dgm:pt modelId="{CA01C62B-A1FA-45B6-9B08-EED38315614E}" type="pres">
      <dgm:prSet presAssocID="{80F38E85-E79F-460B-92BF-54D9903BB399}" presName="Name37" presStyleLbl="parChTrans1D2" presStyleIdx="0" presStyleCnt="5"/>
      <dgm:spPr/>
      <dgm:t>
        <a:bodyPr/>
        <a:lstStyle/>
        <a:p>
          <a:endParaRPr lang="es-CO"/>
        </a:p>
      </dgm:t>
    </dgm:pt>
    <dgm:pt modelId="{1577F4F8-F71C-4FA2-A111-042DED2F9CFC}" type="pres">
      <dgm:prSet presAssocID="{42B05325-D4CD-4AC6-86B1-FAD71C888C9D}" presName="hierRoot2" presStyleCnt="0">
        <dgm:presLayoutVars>
          <dgm:hierBranch val="init"/>
        </dgm:presLayoutVars>
      </dgm:prSet>
      <dgm:spPr/>
    </dgm:pt>
    <dgm:pt modelId="{CF8A83C9-18AC-489C-B140-250C4D54F4B6}" type="pres">
      <dgm:prSet presAssocID="{42B05325-D4CD-4AC6-86B1-FAD71C888C9D}" presName="rootComposite" presStyleCnt="0"/>
      <dgm:spPr/>
    </dgm:pt>
    <dgm:pt modelId="{DCBA0652-451E-480A-A425-568ECB460E83}" type="pres">
      <dgm:prSet presAssocID="{42B05325-D4CD-4AC6-86B1-FAD71C888C9D}" presName="rootText" presStyleLbl="node2" presStyleIdx="0" presStyleCnt="5" custScaleX="116247" custScaleY="12536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A6AFE56-40F9-423A-B426-78F3D60B3CBC}" type="pres">
      <dgm:prSet presAssocID="{42B05325-D4CD-4AC6-86B1-FAD71C888C9D}" presName="rootConnector" presStyleLbl="node2" presStyleIdx="0" presStyleCnt="5"/>
      <dgm:spPr/>
      <dgm:t>
        <a:bodyPr/>
        <a:lstStyle/>
        <a:p>
          <a:endParaRPr lang="es-CO"/>
        </a:p>
      </dgm:t>
    </dgm:pt>
    <dgm:pt modelId="{B3CA4D90-8412-4998-82EA-9A248FBF9AFF}" type="pres">
      <dgm:prSet presAssocID="{42B05325-D4CD-4AC6-86B1-FAD71C888C9D}" presName="hierChild4" presStyleCnt="0"/>
      <dgm:spPr/>
    </dgm:pt>
    <dgm:pt modelId="{E685E806-1C95-4C2D-B294-DB314891499F}" type="pres">
      <dgm:prSet presAssocID="{5C866EE0-1CA8-4A12-ACB0-DF20A6FD01C0}" presName="Name37" presStyleLbl="parChTrans1D3" presStyleIdx="0" presStyleCnt="12"/>
      <dgm:spPr/>
      <dgm:t>
        <a:bodyPr/>
        <a:lstStyle/>
        <a:p>
          <a:endParaRPr lang="es-CO"/>
        </a:p>
      </dgm:t>
    </dgm:pt>
    <dgm:pt modelId="{342C33EE-8FF5-4D50-BB77-2AB35262DAE2}" type="pres">
      <dgm:prSet presAssocID="{863702AC-68D5-4369-B6AA-EB96EEE1D218}" presName="hierRoot2" presStyleCnt="0">
        <dgm:presLayoutVars>
          <dgm:hierBranch val="init"/>
        </dgm:presLayoutVars>
      </dgm:prSet>
      <dgm:spPr/>
    </dgm:pt>
    <dgm:pt modelId="{FCFE5040-3B69-4261-9CA5-FEB3E17D666C}" type="pres">
      <dgm:prSet presAssocID="{863702AC-68D5-4369-B6AA-EB96EEE1D218}" presName="rootComposite" presStyleCnt="0"/>
      <dgm:spPr/>
    </dgm:pt>
    <dgm:pt modelId="{50D059F3-F037-47AD-A78E-F0C1A9B45E9B}" type="pres">
      <dgm:prSet presAssocID="{863702AC-68D5-4369-B6AA-EB96EEE1D218}" presName="rootText" presStyleLbl="node3" presStyleIdx="0" presStyleCnt="12" custScaleX="102849" custScaleY="10430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6AF3A35D-F9EB-4C13-AD4E-0A1C9581DE3E}" type="pres">
      <dgm:prSet presAssocID="{863702AC-68D5-4369-B6AA-EB96EEE1D218}" presName="rootConnector" presStyleLbl="node3" presStyleIdx="0" presStyleCnt="12"/>
      <dgm:spPr/>
      <dgm:t>
        <a:bodyPr/>
        <a:lstStyle/>
        <a:p>
          <a:endParaRPr lang="es-CO"/>
        </a:p>
      </dgm:t>
    </dgm:pt>
    <dgm:pt modelId="{FC0B11E3-81AF-4D30-919D-677703B2E548}" type="pres">
      <dgm:prSet presAssocID="{863702AC-68D5-4369-B6AA-EB96EEE1D218}" presName="hierChild4" presStyleCnt="0"/>
      <dgm:spPr/>
    </dgm:pt>
    <dgm:pt modelId="{F0255ED9-9245-429E-BB6D-41E1B57261C1}" type="pres">
      <dgm:prSet presAssocID="{863702AC-68D5-4369-B6AA-EB96EEE1D218}" presName="hierChild5" presStyleCnt="0"/>
      <dgm:spPr/>
    </dgm:pt>
    <dgm:pt modelId="{C6D77469-C4F5-47D0-87CA-E2712BBE1D59}" type="pres">
      <dgm:prSet presAssocID="{66164C6A-6B56-4AF9-B423-DE160E40F17E}" presName="Name37" presStyleLbl="parChTrans1D3" presStyleIdx="1" presStyleCnt="12"/>
      <dgm:spPr/>
      <dgm:t>
        <a:bodyPr/>
        <a:lstStyle/>
        <a:p>
          <a:endParaRPr lang="es-CO"/>
        </a:p>
      </dgm:t>
    </dgm:pt>
    <dgm:pt modelId="{BBA3A1B3-524C-4EA6-9874-00C1B4A5B0CE}" type="pres">
      <dgm:prSet presAssocID="{2A09B519-6A98-4519-B888-7DECEA40A6B0}" presName="hierRoot2" presStyleCnt="0">
        <dgm:presLayoutVars>
          <dgm:hierBranch val="init"/>
        </dgm:presLayoutVars>
      </dgm:prSet>
      <dgm:spPr/>
    </dgm:pt>
    <dgm:pt modelId="{3832C2C5-4DDE-49EA-8729-CDFC4198804D}" type="pres">
      <dgm:prSet presAssocID="{2A09B519-6A98-4519-B888-7DECEA40A6B0}" presName="rootComposite" presStyleCnt="0"/>
      <dgm:spPr/>
    </dgm:pt>
    <dgm:pt modelId="{FB67DD63-BD0B-47BB-A419-107F552F2024}" type="pres">
      <dgm:prSet presAssocID="{2A09B519-6A98-4519-B888-7DECEA40A6B0}" presName="rootText" presStyleLbl="node3" presStyleIdx="1" presStyleCnt="12" custScaleX="103281" custScaleY="18361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4054C0B-3FCA-48B2-B029-B03052CB157C}" type="pres">
      <dgm:prSet presAssocID="{2A09B519-6A98-4519-B888-7DECEA40A6B0}" presName="rootConnector" presStyleLbl="node3" presStyleIdx="1" presStyleCnt="12"/>
      <dgm:spPr/>
      <dgm:t>
        <a:bodyPr/>
        <a:lstStyle/>
        <a:p>
          <a:endParaRPr lang="es-CO"/>
        </a:p>
      </dgm:t>
    </dgm:pt>
    <dgm:pt modelId="{A4A30D7A-2D81-4A9A-B017-4788874471A5}" type="pres">
      <dgm:prSet presAssocID="{2A09B519-6A98-4519-B888-7DECEA40A6B0}" presName="hierChild4" presStyleCnt="0"/>
      <dgm:spPr/>
    </dgm:pt>
    <dgm:pt modelId="{E7CA3FE7-0DEB-4AAF-98A5-10A7C508441E}" type="pres">
      <dgm:prSet presAssocID="{2A09B519-6A98-4519-B888-7DECEA40A6B0}" presName="hierChild5" presStyleCnt="0"/>
      <dgm:spPr/>
    </dgm:pt>
    <dgm:pt modelId="{1AD3505D-FD62-48EC-A916-642091A0400A}" type="pres">
      <dgm:prSet presAssocID="{9C49D10E-5340-4B6D-A9B1-0C7298577D6F}" presName="Name37" presStyleLbl="parChTrans1D3" presStyleIdx="2" presStyleCnt="12"/>
      <dgm:spPr/>
      <dgm:t>
        <a:bodyPr/>
        <a:lstStyle/>
        <a:p>
          <a:endParaRPr lang="es-CO"/>
        </a:p>
      </dgm:t>
    </dgm:pt>
    <dgm:pt modelId="{E8B443C2-2EC9-4A39-91F5-411325538018}" type="pres">
      <dgm:prSet presAssocID="{1AA974FB-2AE4-4356-8467-7E81536A1D0F}" presName="hierRoot2" presStyleCnt="0">
        <dgm:presLayoutVars>
          <dgm:hierBranch val="init"/>
        </dgm:presLayoutVars>
      </dgm:prSet>
      <dgm:spPr/>
    </dgm:pt>
    <dgm:pt modelId="{C983CDAC-A807-4F00-836B-C871C988B5A3}" type="pres">
      <dgm:prSet presAssocID="{1AA974FB-2AE4-4356-8467-7E81536A1D0F}" presName="rootComposite" presStyleCnt="0"/>
      <dgm:spPr/>
    </dgm:pt>
    <dgm:pt modelId="{BD54733B-7CBE-48F3-A308-A1D7DE3CC829}" type="pres">
      <dgm:prSet presAssocID="{1AA974FB-2AE4-4356-8467-7E81536A1D0F}" presName="rootText" presStyleLbl="node3" presStyleIdx="2" presStyleCnt="12" custScaleX="102849" custScaleY="10430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834B6FC-9A5B-4896-806B-14A9162A60E2}" type="pres">
      <dgm:prSet presAssocID="{1AA974FB-2AE4-4356-8467-7E81536A1D0F}" presName="rootConnector" presStyleLbl="node3" presStyleIdx="2" presStyleCnt="12"/>
      <dgm:spPr/>
      <dgm:t>
        <a:bodyPr/>
        <a:lstStyle/>
        <a:p>
          <a:endParaRPr lang="es-CO"/>
        </a:p>
      </dgm:t>
    </dgm:pt>
    <dgm:pt modelId="{6BEA7107-8346-40C7-9037-90542642E7FF}" type="pres">
      <dgm:prSet presAssocID="{1AA974FB-2AE4-4356-8467-7E81536A1D0F}" presName="hierChild4" presStyleCnt="0"/>
      <dgm:spPr/>
    </dgm:pt>
    <dgm:pt modelId="{4ACB014E-A3C9-4DC2-A5CD-DAB8F9F65979}" type="pres">
      <dgm:prSet presAssocID="{1AA974FB-2AE4-4356-8467-7E81536A1D0F}" presName="hierChild5" presStyleCnt="0"/>
      <dgm:spPr/>
    </dgm:pt>
    <dgm:pt modelId="{0911AB23-D5F9-4D47-9638-9948E3044E06}" type="pres">
      <dgm:prSet presAssocID="{42B05325-D4CD-4AC6-86B1-FAD71C888C9D}" presName="hierChild5" presStyleCnt="0"/>
      <dgm:spPr/>
    </dgm:pt>
    <dgm:pt modelId="{9B34D38A-0D89-4ED8-93EC-E7E2D0CBC47C}" type="pres">
      <dgm:prSet presAssocID="{8E1B0A45-868C-4F52-B5F1-72B610B7A7E8}" presName="Name37" presStyleLbl="parChTrans1D2" presStyleIdx="1" presStyleCnt="5"/>
      <dgm:spPr/>
      <dgm:t>
        <a:bodyPr/>
        <a:lstStyle/>
        <a:p>
          <a:endParaRPr lang="es-CO"/>
        </a:p>
      </dgm:t>
    </dgm:pt>
    <dgm:pt modelId="{70E0A783-ACB1-40F8-BD23-752D1A7E0C50}" type="pres">
      <dgm:prSet presAssocID="{FBCC67A5-BE21-4B8B-AD6F-81F0610A1FB7}" presName="hierRoot2" presStyleCnt="0">
        <dgm:presLayoutVars>
          <dgm:hierBranch val="init"/>
        </dgm:presLayoutVars>
      </dgm:prSet>
      <dgm:spPr/>
    </dgm:pt>
    <dgm:pt modelId="{0DD63014-CA6C-44B5-B21F-AE4CD45F4862}" type="pres">
      <dgm:prSet presAssocID="{FBCC67A5-BE21-4B8B-AD6F-81F0610A1FB7}" presName="rootComposite" presStyleCnt="0"/>
      <dgm:spPr/>
    </dgm:pt>
    <dgm:pt modelId="{C786387E-7050-45C0-B953-96D2520B6FA5}" type="pres">
      <dgm:prSet presAssocID="{FBCC67A5-BE21-4B8B-AD6F-81F0610A1FB7}" presName="rootText" presStyleLbl="node2" presStyleIdx="1" presStyleCnt="5" custScaleX="127522" custScaleY="13926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7C461F4-E637-41CC-BDF3-324012CDF369}" type="pres">
      <dgm:prSet presAssocID="{FBCC67A5-BE21-4B8B-AD6F-81F0610A1FB7}" presName="rootConnector" presStyleLbl="node2" presStyleIdx="1" presStyleCnt="5"/>
      <dgm:spPr/>
      <dgm:t>
        <a:bodyPr/>
        <a:lstStyle/>
        <a:p>
          <a:endParaRPr lang="es-CO"/>
        </a:p>
      </dgm:t>
    </dgm:pt>
    <dgm:pt modelId="{386822F3-04D1-478E-A8E4-4A406AE5C312}" type="pres">
      <dgm:prSet presAssocID="{FBCC67A5-BE21-4B8B-AD6F-81F0610A1FB7}" presName="hierChild4" presStyleCnt="0"/>
      <dgm:spPr/>
    </dgm:pt>
    <dgm:pt modelId="{63F15407-906F-4528-AAB2-12435DC0DC7B}" type="pres">
      <dgm:prSet presAssocID="{526DAF34-99F5-4519-99B1-9B3512FC8963}" presName="Name37" presStyleLbl="parChTrans1D3" presStyleIdx="3" presStyleCnt="12"/>
      <dgm:spPr/>
      <dgm:t>
        <a:bodyPr/>
        <a:lstStyle/>
        <a:p>
          <a:endParaRPr lang="es-CO"/>
        </a:p>
      </dgm:t>
    </dgm:pt>
    <dgm:pt modelId="{CCB7D869-A6F1-4E61-AE42-ECDA8642080B}" type="pres">
      <dgm:prSet presAssocID="{E1F25D49-F3C8-4E3C-B803-70F10696C811}" presName="hierRoot2" presStyleCnt="0">
        <dgm:presLayoutVars>
          <dgm:hierBranch val="init"/>
        </dgm:presLayoutVars>
      </dgm:prSet>
      <dgm:spPr/>
    </dgm:pt>
    <dgm:pt modelId="{39C8F0E1-5088-4344-8909-8C1CF72E1D61}" type="pres">
      <dgm:prSet presAssocID="{E1F25D49-F3C8-4E3C-B803-70F10696C811}" presName="rootComposite" presStyleCnt="0"/>
      <dgm:spPr/>
    </dgm:pt>
    <dgm:pt modelId="{A94500C6-5D7F-43F3-9080-55904D42A2EA}" type="pres">
      <dgm:prSet presAssocID="{E1F25D49-F3C8-4E3C-B803-70F10696C811}" presName="rootText" presStyleLbl="node3" presStyleIdx="3" presStyleCnt="12" custScaleX="108461" custScaleY="11953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A283FED-981A-49A3-9137-39CA45416B6E}" type="pres">
      <dgm:prSet presAssocID="{E1F25D49-F3C8-4E3C-B803-70F10696C811}" presName="rootConnector" presStyleLbl="node3" presStyleIdx="3" presStyleCnt="12"/>
      <dgm:spPr/>
      <dgm:t>
        <a:bodyPr/>
        <a:lstStyle/>
        <a:p>
          <a:endParaRPr lang="es-CO"/>
        </a:p>
      </dgm:t>
    </dgm:pt>
    <dgm:pt modelId="{8C1966D8-AA5B-430E-A067-F687FCBED344}" type="pres">
      <dgm:prSet presAssocID="{E1F25D49-F3C8-4E3C-B803-70F10696C811}" presName="hierChild4" presStyleCnt="0"/>
      <dgm:spPr/>
    </dgm:pt>
    <dgm:pt modelId="{AC90E1EA-CC90-4B2B-9936-6934B80414FF}" type="pres">
      <dgm:prSet presAssocID="{E1F25D49-F3C8-4E3C-B803-70F10696C811}" presName="hierChild5" presStyleCnt="0"/>
      <dgm:spPr/>
    </dgm:pt>
    <dgm:pt modelId="{3390D7E0-5866-4FCD-B32C-99517C6BB055}" type="pres">
      <dgm:prSet presAssocID="{E6A7C4AD-2BA8-4C4B-B1A9-FD77D6C0604E}" presName="Name37" presStyleLbl="parChTrans1D3" presStyleIdx="4" presStyleCnt="12"/>
      <dgm:spPr/>
      <dgm:t>
        <a:bodyPr/>
        <a:lstStyle/>
        <a:p>
          <a:endParaRPr lang="es-CO"/>
        </a:p>
      </dgm:t>
    </dgm:pt>
    <dgm:pt modelId="{1D51B971-22A5-49E2-B9ED-C16D83CBBB46}" type="pres">
      <dgm:prSet presAssocID="{B55BBF2D-9AEB-4B67-84A4-2778AA63AC76}" presName="hierRoot2" presStyleCnt="0">
        <dgm:presLayoutVars>
          <dgm:hierBranch val="init"/>
        </dgm:presLayoutVars>
      </dgm:prSet>
      <dgm:spPr/>
    </dgm:pt>
    <dgm:pt modelId="{B4EBB2AC-E6C3-472B-BA10-B2EF7F5E61AA}" type="pres">
      <dgm:prSet presAssocID="{B55BBF2D-9AEB-4B67-84A4-2778AA63AC76}" presName="rootComposite" presStyleCnt="0"/>
      <dgm:spPr/>
    </dgm:pt>
    <dgm:pt modelId="{E018A736-4B2D-4ADF-8A36-51937BE0BFF6}" type="pres">
      <dgm:prSet presAssocID="{B55BBF2D-9AEB-4B67-84A4-2778AA63AC76}" presName="rootText" presStyleLbl="node3" presStyleIdx="4" presStyleCnt="12" custScaleX="102849" custScaleY="12767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9817EEA-0348-47E1-B943-FACAD43DABAC}" type="pres">
      <dgm:prSet presAssocID="{B55BBF2D-9AEB-4B67-84A4-2778AA63AC76}" presName="rootConnector" presStyleLbl="node3" presStyleIdx="4" presStyleCnt="12"/>
      <dgm:spPr/>
      <dgm:t>
        <a:bodyPr/>
        <a:lstStyle/>
        <a:p>
          <a:endParaRPr lang="es-CO"/>
        </a:p>
      </dgm:t>
    </dgm:pt>
    <dgm:pt modelId="{19C3F33C-9CC0-499E-94E5-14B83F662C0C}" type="pres">
      <dgm:prSet presAssocID="{B55BBF2D-9AEB-4B67-84A4-2778AA63AC76}" presName="hierChild4" presStyleCnt="0"/>
      <dgm:spPr/>
    </dgm:pt>
    <dgm:pt modelId="{95BA992B-96A6-4944-89F3-D215F02C343E}" type="pres">
      <dgm:prSet presAssocID="{B55BBF2D-9AEB-4B67-84A4-2778AA63AC76}" presName="hierChild5" presStyleCnt="0"/>
      <dgm:spPr/>
    </dgm:pt>
    <dgm:pt modelId="{F920B0EF-16DC-466A-9A8B-1FF91F68072B}" type="pres">
      <dgm:prSet presAssocID="{FBCC67A5-BE21-4B8B-AD6F-81F0610A1FB7}" presName="hierChild5" presStyleCnt="0"/>
      <dgm:spPr/>
    </dgm:pt>
    <dgm:pt modelId="{428D2215-96AA-4C0E-8494-28507F23BFBA}" type="pres">
      <dgm:prSet presAssocID="{A1F3DA1F-F8BB-4D11-8EBF-66A2A7B21FDB}" presName="Name37" presStyleLbl="parChTrans1D2" presStyleIdx="2" presStyleCnt="5"/>
      <dgm:spPr/>
      <dgm:t>
        <a:bodyPr/>
        <a:lstStyle/>
        <a:p>
          <a:endParaRPr lang="es-CO"/>
        </a:p>
      </dgm:t>
    </dgm:pt>
    <dgm:pt modelId="{3939273F-6C31-400E-9185-3D15186D9A1E}" type="pres">
      <dgm:prSet presAssocID="{36631967-B583-4F6E-B69E-89C22F03D38B}" presName="hierRoot2" presStyleCnt="0">
        <dgm:presLayoutVars>
          <dgm:hierBranch val="init"/>
        </dgm:presLayoutVars>
      </dgm:prSet>
      <dgm:spPr/>
    </dgm:pt>
    <dgm:pt modelId="{AFF65CD4-27DB-4C6D-88E3-EA22AECA20D8}" type="pres">
      <dgm:prSet presAssocID="{36631967-B583-4F6E-B69E-89C22F03D38B}" presName="rootComposite" presStyleCnt="0"/>
      <dgm:spPr/>
    </dgm:pt>
    <dgm:pt modelId="{25DD36CC-36DC-42F8-9DBE-D4775497D5E4}" type="pres">
      <dgm:prSet presAssocID="{36631967-B583-4F6E-B69E-89C22F03D38B}" presName="rootText" presStyleLbl="node2" presStyleIdx="2" presStyleCnt="5" custScaleX="118851" custScaleY="16164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41C2688-5CF8-43E1-ABDD-65A7981FF673}" type="pres">
      <dgm:prSet presAssocID="{36631967-B583-4F6E-B69E-89C22F03D38B}" presName="rootConnector" presStyleLbl="node2" presStyleIdx="2" presStyleCnt="5"/>
      <dgm:spPr/>
      <dgm:t>
        <a:bodyPr/>
        <a:lstStyle/>
        <a:p>
          <a:endParaRPr lang="es-CO"/>
        </a:p>
      </dgm:t>
    </dgm:pt>
    <dgm:pt modelId="{5D3B14CD-B6D6-4498-870F-FB3ABABA5B8D}" type="pres">
      <dgm:prSet presAssocID="{36631967-B583-4F6E-B69E-89C22F03D38B}" presName="hierChild4" presStyleCnt="0"/>
      <dgm:spPr/>
    </dgm:pt>
    <dgm:pt modelId="{EF04809C-C19A-4790-8DA3-25AFF7B11B1E}" type="pres">
      <dgm:prSet presAssocID="{2C2BF7EB-E424-483C-9EF5-F972A5FC2724}" presName="Name37" presStyleLbl="parChTrans1D3" presStyleIdx="5" presStyleCnt="12"/>
      <dgm:spPr/>
      <dgm:t>
        <a:bodyPr/>
        <a:lstStyle/>
        <a:p>
          <a:endParaRPr lang="es-CO"/>
        </a:p>
      </dgm:t>
    </dgm:pt>
    <dgm:pt modelId="{D166214D-26B0-4DD0-90D5-0AAF6962B88F}" type="pres">
      <dgm:prSet presAssocID="{66783E00-FB3B-4AAC-BA5C-D813320EEBBD}" presName="hierRoot2" presStyleCnt="0">
        <dgm:presLayoutVars>
          <dgm:hierBranch val="init"/>
        </dgm:presLayoutVars>
      </dgm:prSet>
      <dgm:spPr/>
    </dgm:pt>
    <dgm:pt modelId="{62D22106-BC1E-4A4C-86CE-B9435BDF68E6}" type="pres">
      <dgm:prSet presAssocID="{66783E00-FB3B-4AAC-BA5C-D813320EEBBD}" presName="rootComposite" presStyleCnt="0"/>
      <dgm:spPr/>
    </dgm:pt>
    <dgm:pt modelId="{CC5B6A50-05B8-45F7-9D86-46009CB0E987}" type="pres">
      <dgm:prSet presAssocID="{66783E00-FB3B-4AAC-BA5C-D813320EEBBD}" presName="rootText" presStyleLbl="node3" presStyleIdx="5" presStyleCnt="12" custScaleX="97993" custScaleY="10987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B99DB43-5CB5-4BF2-BAD9-A167C4BD6509}" type="pres">
      <dgm:prSet presAssocID="{66783E00-FB3B-4AAC-BA5C-D813320EEBBD}" presName="rootConnector" presStyleLbl="node3" presStyleIdx="5" presStyleCnt="12"/>
      <dgm:spPr/>
      <dgm:t>
        <a:bodyPr/>
        <a:lstStyle/>
        <a:p>
          <a:endParaRPr lang="es-CO"/>
        </a:p>
      </dgm:t>
    </dgm:pt>
    <dgm:pt modelId="{546EA017-239A-49B0-A3F8-FA0D8790A5D7}" type="pres">
      <dgm:prSet presAssocID="{66783E00-FB3B-4AAC-BA5C-D813320EEBBD}" presName="hierChild4" presStyleCnt="0"/>
      <dgm:spPr/>
    </dgm:pt>
    <dgm:pt modelId="{8774373A-D05F-4599-A24F-EB1ED3B62BF0}" type="pres">
      <dgm:prSet presAssocID="{66783E00-FB3B-4AAC-BA5C-D813320EEBBD}" presName="hierChild5" presStyleCnt="0"/>
      <dgm:spPr/>
    </dgm:pt>
    <dgm:pt modelId="{1DCE7B92-1C1A-4AE4-9F7D-F46CAF31A11B}" type="pres">
      <dgm:prSet presAssocID="{342A2418-7D54-4659-9D7B-E29739D2D286}" presName="Name37" presStyleLbl="parChTrans1D3" presStyleIdx="6" presStyleCnt="12"/>
      <dgm:spPr/>
      <dgm:t>
        <a:bodyPr/>
        <a:lstStyle/>
        <a:p>
          <a:endParaRPr lang="es-CO"/>
        </a:p>
      </dgm:t>
    </dgm:pt>
    <dgm:pt modelId="{40218E80-7891-482F-A61D-3EECA68A5B89}" type="pres">
      <dgm:prSet presAssocID="{CD487335-598C-4797-97FB-2858D082F570}" presName="hierRoot2" presStyleCnt="0">
        <dgm:presLayoutVars>
          <dgm:hierBranch val="init"/>
        </dgm:presLayoutVars>
      </dgm:prSet>
      <dgm:spPr/>
    </dgm:pt>
    <dgm:pt modelId="{012CD8E7-8328-4CD9-A8DA-A6943A5F4368}" type="pres">
      <dgm:prSet presAssocID="{CD487335-598C-4797-97FB-2858D082F570}" presName="rootComposite" presStyleCnt="0"/>
      <dgm:spPr/>
    </dgm:pt>
    <dgm:pt modelId="{B386902C-4FC9-4C71-AE4B-D01E1EA5F98D}" type="pres">
      <dgm:prSet presAssocID="{CD487335-598C-4797-97FB-2858D082F570}" presName="rootText" presStyleLbl="node3" presStyleIdx="6" presStyleCnt="12" custScaleX="107898" custScaleY="15114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68326FF8-F0BD-4E75-8853-27B6032F60AC}" type="pres">
      <dgm:prSet presAssocID="{CD487335-598C-4797-97FB-2858D082F570}" presName="rootConnector" presStyleLbl="node3" presStyleIdx="6" presStyleCnt="12"/>
      <dgm:spPr/>
      <dgm:t>
        <a:bodyPr/>
        <a:lstStyle/>
        <a:p>
          <a:endParaRPr lang="es-CO"/>
        </a:p>
      </dgm:t>
    </dgm:pt>
    <dgm:pt modelId="{22B0145D-E36C-4108-B763-14A82AAF920D}" type="pres">
      <dgm:prSet presAssocID="{CD487335-598C-4797-97FB-2858D082F570}" presName="hierChild4" presStyleCnt="0"/>
      <dgm:spPr/>
    </dgm:pt>
    <dgm:pt modelId="{418C763F-C0B8-42E1-BD31-A26C805212BD}" type="pres">
      <dgm:prSet presAssocID="{CD487335-598C-4797-97FB-2858D082F570}" presName="hierChild5" presStyleCnt="0"/>
      <dgm:spPr/>
    </dgm:pt>
    <dgm:pt modelId="{6C505CDF-11CB-4C74-9EE9-0E5EFACE85CF}" type="pres">
      <dgm:prSet presAssocID="{0FD99205-C7E8-4803-85DA-7C996A8A98CE}" presName="Name37" presStyleLbl="parChTrans1D3" presStyleIdx="7" presStyleCnt="12"/>
      <dgm:spPr/>
      <dgm:t>
        <a:bodyPr/>
        <a:lstStyle/>
        <a:p>
          <a:endParaRPr lang="es-CO"/>
        </a:p>
      </dgm:t>
    </dgm:pt>
    <dgm:pt modelId="{E96F1BE6-AC84-4B4E-8284-0BA13639B4D0}" type="pres">
      <dgm:prSet presAssocID="{98E9FB98-C387-4B9C-A300-06069AF0A712}" presName="hierRoot2" presStyleCnt="0">
        <dgm:presLayoutVars>
          <dgm:hierBranch val="init"/>
        </dgm:presLayoutVars>
      </dgm:prSet>
      <dgm:spPr/>
    </dgm:pt>
    <dgm:pt modelId="{263C3D4A-64DB-4C2A-9A00-1E2B7D4CDF99}" type="pres">
      <dgm:prSet presAssocID="{98E9FB98-C387-4B9C-A300-06069AF0A712}" presName="rootComposite" presStyleCnt="0"/>
      <dgm:spPr/>
    </dgm:pt>
    <dgm:pt modelId="{B9FDA75E-F023-440D-8E25-773D3368923A}" type="pres">
      <dgm:prSet presAssocID="{98E9FB98-C387-4B9C-A300-06069AF0A712}" presName="rootText" presStyleLbl="node3" presStyleIdx="7" presStyleCnt="12" custScaleX="98877" custScaleY="14058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A4B37D9-0CEA-4AA9-9D13-92B24377008C}" type="pres">
      <dgm:prSet presAssocID="{98E9FB98-C387-4B9C-A300-06069AF0A712}" presName="rootConnector" presStyleLbl="node3" presStyleIdx="7" presStyleCnt="12"/>
      <dgm:spPr/>
      <dgm:t>
        <a:bodyPr/>
        <a:lstStyle/>
        <a:p>
          <a:endParaRPr lang="es-CO"/>
        </a:p>
      </dgm:t>
    </dgm:pt>
    <dgm:pt modelId="{EA8F17CC-E5C1-4F4F-B9FC-04BEF3F0E2BD}" type="pres">
      <dgm:prSet presAssocID="{98E9FB98-C387-4B9C-A300-06069AF0A712}" presName="hierChild4" presStyleCnt="0"/>
      <dgm:spPr/>
    </dgm:pt>
    <dgm:pt modelId="{D45C874F-A686-47A9-8652-FD8587F22B7C}" type="pres">
      <dgm:prSet presAssocID="{98E9FB98-C387-4B9C-A300-06069AF0A712}" presName="hierChild5" presStyleCnt="0"/>
      <dgm:spPr/>
    </dgm:pt>
    <dgm:pt modelId="{B105439B-E86F-4206-8C03-7B3E37456326}" type="pres">
      <dgm:prSet presAssocID="{36631967-B583-4F6E-B69E-89C22F03D38B}" presName="hierChild5" presStyleCnt="0"/>
      <dgm:spPr/>
    </dgm:pt>
    <dgm:pt modelId="{D127489D-4218-49FA-86AB-108A99A83755}" type="pres">
      <dgm:prSet presAssocID="{E271A80A-40E2-4B5A-A42A-C8DB2E59BEBF}" presName="Name37" presStyleLbl="parChTrans1D2" presStyleIdx="3" presStyleCnt="5"/>
      <dgm:spPr/>
      <dgm:t>
        <a:bodyPr/>
        <a:lstStyle/>
        <a:p>
          <a:endParaRPr lang="es-CO"/>
        </a:p>
      </dgm:t>
    </dgm:pt>
    <dgm:pt modelId="{9B5481A1-D351-45E2-A81C-14D983DF3DC9}" type="pres">
      <dgm:prSet presAssocID="{0FA14D06-E5F1-4847-85DB-D80A57D30FA4}" presName="hierRoot2" presStyleCnt="0">
        <dgm:presLayoutVars>
          <dgm:hierBranch val="init"/>
        </dgm:presLayoutVars>
      </dgm:prSet>
      <dgm:spPr/>
    </dgm:pt>
    <dgm:pt modelId="{E5D086F6-AECF-44EF-8496-9E4B49728612}" type="pres">
      <dgm:prSet presAssocID="{0FA14D06-E5F1-4847-85DB-D80A57D30FA4}" presName="rootComposite" presStyleCnt="0"/>
      <dgm:spPr/>
    </dgm:pt>
    <dgm:pt modelId="{2117124A-AD67-4856-AE8C-43D19FD6458B}" type="pres">
      <dgm:prSet presAssocID="{0FA14D06-E5F1-4847-85DB-D80A57D30FA4}" presName="rootText" presStyleLbl="node2" presStyleIdx="3" presStyleCnt="5" custScaleX="110686" custScaleY="12561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8BB4E70-35D1-454A-A30F-91A24ADDE999}" type="pres">
      <dgm:prSet presAssocID="{0FA14D06-E5F1-4847-85DB-D80A57D30FA4}" presName="rootConnector" presStyleLbl="node2" presStyleIdx="3" presStyleCnt="5"/>
      <dgm:spPr/>
      <dgm:t>
        <a:bodyPr/>
        <a:lstStyle/>
        <a:p>
          <a:endParaRPr lang="es-CO"/>
        </a:p>
      </dgm:t>
    </dgm:pt>
    <dgm:pt modelId="{329AB859-9DBC-473A-B13E-96E48D9A1439}" type="pres">
      <dgm:prSet presAssocID="{0FA14D06-E5F1-4847-85DB-D80A57D30FA4}" presName="hierChild4" presStyleCnt="0"/>
      <dgm:spPr/>
    </dgm:pt>
    <dgm:pt modelId="{63686914-0A27-4B25-88F2-AB4ED0ECA8D8}" type="pres">
      <dgm:prSet presAssocID="{5E58DCE9-8104-4427-A695-F2967CD664ED}" presName="Name37" presStyleLbl="parChTrans1D3" presStyleIdx="8" presStyleCnt="12"/>
      <dgm:spPr/>
      <dgm:t>
        <a:bodyPr/>
        <a:lstStyle/>
        <a:p>
          <a:endParaRPr lang="es-CO"/>
        </a:p>
      </dgm:t>
    </dgm:pt>
    <dgm:pt modelId="{1188710F-84D9-41EF-9555-5FEC6D64E41D}" type="pres">
      <dgm:prSet presAssocID="{CF9FCF34-CDA7-40CE-A7CE-BBD17AFBD352}" presName="hierRoot2" presStyleCnt="0">
        <dgm:presLayoutVars>
          <dgm:hierBranch val="init"/>
        </dgm:presLayoutVars>
      </dgm:prSet>
      <dgm:spPr/>
    </dgm:pt>
    <dgm:pt modelId="{E0676D82-6A7B-47DA-A4F0-1CFD89D2152C}" type="pres">
      <dgm:prSet presAssocID="{CF9FCF34-CDA7-40CE-A7CE-BBD17AFBD352}" presName="rootComposite" presStyleCnt="0"/>
      <dgm:spPr/>
    </dgm:pt>
    <dgm:pt modelId="{346B4817-D111-451F-8AD4-057473D8D081}" type="pres">
      <dgm:prSet presAssocID="{CF9FCF34-CDA7-40CE-A7CE-BBD17AFBD352}" presName="rootText" presStyleLbl="node3" presStyleIdx="8" presStyleCnt="12" custScaleX="103471" custScaleY="12346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28FC26B-9CC2-4D12-B89E-A47420921304}" type="pres">
      <dgm:prSet presAssocID="{CF9FCF34-CDA7-40CE-A7CE-BBD17AFBD352}" presName="rootConnector" presStyleLbl="node3" presStyleIdx="8" presStyleCnt="12"/>
      <dgm:spPr/>
      <dgm:t>
        <a:bodyPr/>
        <a:lstStyle/>
        <a:p>
          <a:endParaRPr lang="es-CO"/>
        </a:p>
      </dgm:t>
    </dgm:pt>
    <dgm:pt modelId="{3C3204BB-925B-49C3-A44F-5C154F015287}" type="pres">
      <dgm:prSet presAssocID="{CF9FCF34-CDA7-40CE-A7CE-BBD17AFBD352}" presName="hierChild4" presStyleCnt="0"/>
      <dgm:spPr/>
    </dgm:pt>
    <dgm:pt modelId="{45AB6FF9-E08B-4922-BA57-CC138C909576}" type="pres">
      <dgm:prSet presAssocID="{CF9FCF34-CDA7-40CE-A7CE-BBD17AFBD352}" presName="hierChild5" presStyleCnt="0"/>
      <dgm:spPr/>
    </dgm:pt>
    <dgm:pt modelId="{A2CB804F-6792-4184-A0E2-039745A7B3D4}" type="pres">
      <dgm:prSet presAssocID="{FDD1ED13-351E-4EE8-A46D-834AEEB98C38}" presName="Name37" presStyleLbl="parChTrans1D3" presStyleIdx="9" presStyleCnt="12"/>
      <dgm:spPr/>
      <dgm:t>
        <a:bodyPr/>
        <a:lstStyle/>
        <a:p>
          <a:endParaRPr lang="es-CO"/>
        </a:p>
      </dgm:t>
    </dgm:pt>
    <dgm:pt modelId="{CA04FB7E-5753-4165-9F8B-50D6D9015703}" type="pres">
      <dgm:prSet presAssocID="{B483726A-EA1A-4A9C-B5D9-992005D33CF6}" presName="hierRoot2" presStyleCnt="0">
        <dgm:presLayoutVars>
          <dgm:hierBranch val="init"/>
        </dgm:presLayoutVars>
      </dgm:prSet>
      <dgm:spPr/>
    </dgm:pt>
    <dgm:pt modelId="{D8893F71-4F36-4E75-AF66-2E5A21728BBA}" type="pres">
      <dgm:prSet presAssocID="{B483726A-EA1A-4A9C-B5D9-992005D33CF6}" presName="rootComposite" presStyleCnt="0"/>
      <dgm:spPr/>
    </dgm:pt>
    <dgm:pt modelId="{42875675-0767-4D38-B5A5-640AAE831381}" type="pres">
      <dgm:prSet presAssocID="{B483726A-EA1A-4A9C-B5D9-992005D33CF6}" presName="rootText" presStyleLbl="node3" presStyleIdx="9" presStyleCnt="12" custScaleX="102849" custScaleY="10430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5B4034A-7324-447D-8114-86DB6D11296F}" type="pres">
      <dgm:prSet presAssocID="{B483726A-EA1A-4A9C-B5D9-992005D33CF6}" presName="rootConnector" presStyleLbl="node3" presStyleIdx="9" presStyleCnt="12"/>
      <dgm:spPr/>
      <dgm:t>
        <a:bodyPr/>
        <a:lstStyle/>
        <a:p>
          <a:endParaRPr lang="es-CO"/>
        </a:p>
      </dgm:t>
    </dgm:pt>
    <dgm:pt modelId="{D1018C21-2F08-4BF9-8263-3A93023E03C1}" type="pres">
      <dgm:prSet presAssocID="{B483726A-EA1A-4A9C-B5D9-992005D33CF6}" presName="hierChild4" presStyleCnt="0"/>
      <dgm:spPr/>
    </dgm:pt>
    <dgm:pt modelId="{93E18AAF-BF8E-4334-ACD2-8F31BF6B6B62}" type="pres">
      <dgm:prSet presAssocID="{B483726A-EA1A-4A9C-B5D9-992005D33CF6}" presName="hierChild5" presStyleCnt="0"/>
      <dgm:spPr/>
    </dgm:pt>
    <dgm:pt modelId="{8714FF17-A8A3-4953-9F35-3DBF9D7565B0}" type="pres">
      <dgm:prSet presAssocID="{0FA14D06-E5F1-4847-85DB-D80A57D30FA4}" presName="hierChild5" presStyleCnt="0"/>
      <dgm:spPr/>
    </dgm:pt>
    <dgm:pt modelId="{7EFFAF4B-55E9-4288-807B-C4F8341D4674}" type="pres">
      <dgm:prSet presAssocID="{28BBEEAE-37A8-4D06-9209-30773898C177}" presName="Name37" presStyleLbl="parChTrans1D2" presStyleIdx="4" presStyleCnt="5"/>
      <dgm:spPr/>
      <dgm:t>
        <a:bodyPr/>
        <a:lstStyle/>
        <a:p>
          <a:endParaRPr lang="es-CO"/>
        </a:p>
      </dgm:t>
    </dgm:pt>
    <dgm:pt modelId="{F72342FF-E206-4905-B5A2-9160EFEB1560}" type="pres">
      <dgm:prSet presAssocID="{2FD90504-721F-4CC0-84DF-6BEE4881E115}" presName="hierRoot2" presStyleCnt="0">
        <dgm:presLayoutVars>
          <dgm:hierBranch val="init"/>
        </dgm:presLayoutVars>
      </dgm:prSet>
      <dgm:spPr/>
    </dgm:pt>
    <dgm:pt modelId="{BFBB8BFE-7818-4A3C-B849-A5C17FE8A219}" type="pres">
      <dgm:prSet presAssocID="{2FD90504-721F-4CC0-84DF-6BEE4881E115}" presName="rootComposite" presStyleCnt="0"/>
      <dgm:spPr/>
    </dgm:pt>
    <dgm:pt modelId="{F79BC4BF-FF77-4770-8AB0-9E0449B5542A}" type="pres">
      <dgm:prSet presAssocID="{2FD90504-721F-4CC0-84DF-6BEE4881E115}" presName="rootText" presStyleLbl="node2" presStyleIdx="4" presStyleCnt="5" custScaleX="120186" custScaleY="14133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1E81D66-3B62-4883-A071-3D980138BE76}" type="pres">
      <dgm:prSet presAssocID="{2FD90504-721F-4CC0-84DF-6BEE4881E115}" presName="rootConnector" presStyleLbl="node2" presStyleIdx="4" presStyleCnt="5"/>
      <dgm:spPr/>
      <dgm:t>
        <a:bodyPr/>
        <a:lstStyle/>
        <a:p>
          <a:endParaRPr lang="es-CO"/>
        </a:p>
      </dgm:t>
    </dgm:pt>
    <dgm:pt modelId="{5C9DE379-7940-445B-95E9-BF4467C1022D}" type="pres">
      <dgm:prSet presAssocID="{2FD90504-721F-4CC0-84DF-6BEE4881E115}" presName="hierChild4" presStyleCnt="0"/>
      <dgm:spPr/>
    </dgm:pt>
    <dgm:pt modelId="{7DD86C4A-EDC3-4635-8479-C76EBFF8A291}" type="pres">
      <dgm:prSet presAssocID="{6E822C97-C791-4769-B062-D7ECF7C5DF60}" presName="Name37" presStyleLbl="parChTrans1D3" presStyleIdx="10" presStyleCnt="12"/>
      <dgm:spPr/>
      <dgm:t>
        <a:bodyPr/>
        <a:lstStyle/>
        <a:p>
          <a:endParaRPr lang="es-CO"/>
        </a:p>
      </dgm:t>
    </dgm:pt>
    <dgm:pt modelId="{07E6CFA6-5EAB-4BCC-8D95-D821480F81D1}" type="pres">
      <dgm:prSet presAssocID="{91C2B57A-FD9A-4A05-B849-6EC371EC1950}" presName="hierRoot2" presStyleCnt="0">
        <dgm:presLayoutVars>
          <dgm:hierBranch val="init"/>
        </dgm:presLayoutVars>
      </dgm:prSet>
      <dgm:spPr/>
    </dgm:pt>
    <dgm:pt modelId="{E2FFB703-2461-4FA2-88B3-712AEA3A2851}" type="pres">
      <dgm:prSet presAssocID="{91C2B57A-FD9A-4A05-B849-6EC371EC1950}" presName="rootComposite" presStyleCnt="0"/>
      <dgm:spPr/>
    </dgm:pt>
    <dgm:pt modelId="{6CC6EDA0-46E0-402D-9C91-6CD55C9AE20C}" type="pres">
      <dgm:prSet presAssocID="{91C2B57A-FD9A-4A05-B849-6EC371EC1950}" presName="rootText" presStyleLbl="node3" presStyleIdx="10" presStyleCnt="12" custScaleX="102849" custScaleY="10430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D0FE295-7DD8-475F-8DE2-95735954EFD6}" type="pres">
      <dgm:prSet presAssocID="{91C2B57A-FD9A-4A05-B849-6EC371EC1950}" presName="rootConnector" presStyleLbl="node3" presStyleIdx="10" presStyleCnt="12"/>
      <dgm:spPr/>
      <dgm:t>
        <a:bodyPr/>
        <a:lstStyle/>
        <a:p>
          <a:endParaRPr lang="es-CO"/>
        </a:p>
      </dgm:t>
    </dgm:pt>
    <dgm:pt modelId="{920AFD79-C35C-49DF-93C5-50891AEBE0B4}" type="pres">
      <dgm:prSet presAssocID="{91C2B57A-FD9A-4A05-B849-6EC371EC1950}" presName="hierChild4" presStyleCnt="0"/>
      <dgm:spPr/>
    </dgm:pt>
    <dgm:pt modelId="{94828D1D-BA74-46E5-9CC6-DF428A5365AF}" type="pres">
      <dgm:prSet presAssocID="{91C2B57A-FD9A-4A05-B849-6EC371EC1950}" presName="hierChild5" presStyleCnt="0"/>
      <dgm:spPr/>
    </dgm:pt>
    <dgm:pt modelId="{5CD44BE1-D148-4EA9-8CFF-9177254D0966}" type="pres">
      <dgm:prSet presAssocID="{6D0371ED-71F7-4A8F-A926-8E3F51DBD599}" presName="Name37" presStyleLbl="parChTrans1D3" presStyleIdx="11" presStyleCnt="12"/>
      <dgm:spPr/>
      <dgm:t>
        <a:bodyPr/>
        <a:lstStyle/>
        <a:p>
          <a:endParaRPr lang="es-CO"/>
        </a:p>
      </dgm:t>
    </dgm:pt>
    <dgm:pt modelId="{DD5EAA81-BCF5-45E0-A3E0-8882150D7548}" type="pres">
      <dgm:prSet presAssocID="{1AB2A227-665F-4090-BCA1-12DF183A771C}" presName="hierRoot2" presStyleCnt="0">
        <dgm:presLayoutVars>
          <dgm:hierBranch val="init"/>
        </dgm:presLayoutVars>
      </dgm:prSet>
      <dgm:spPr/>
    </dgm:pt>
    <dgm:pt modelId="{8AF28122-AD44-4A4D-8B0D-04F4AA3F9A30}" type="pres">
      <dgm:prSet presAssocID="{1AB2A227-665F-4090-BCA1-12DF183A771C}" presName="rootComposite" presStyleCnt="0"/>
      <dgm:spPr/>
    </dgm:pt>
    <dgm:pt modelId="{1D0F9DDC-8B33-4ED7-969A-74587390DFB2}" type="pres">
      <dgm:prSet presAssocID="{1AB2A227-665F-4090-BCA1-12DF183A771C}" presName="rootText" presStyleLbl="node3" presStyleIdx="11" presStyleCnt="12" custScaleX="114130" custScaleY="14993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9EFE96F-DF55-4FB5-9AFC-73E068122B1F}" type="pres">
      <dgm:prSet presAssocID="{1AB2A227-665F-4090-BCA1-12DF183A771C}" presName="rootConnector" presStyleLbl="node3" presStyleIdx="11" presStyleCnt="12"/>
      <dgm:spPr/>
      <dgm:t>
        <a:bodyPr/>
        <a:lstStyle/>
        <a:p>
          <a:endParaRPr lang="es-CO"/>
        </a:p>
      </dgm:t>
    </dgm:pt>
    <dgm:pt modelId="{9F5F8799-47AA-4E87-AEB6-D53C692E6AD7}" type="pres">
      <dgm:prSet presAssocID="{1AB2A227-665F-4090-BCA1-12DF183A771C}" presName="hierChild4" presStyleCnt="0"/>
      <dgm:spPr/>
    </dgm:pt>
    <dgm:pt modelId="{3F96BF6B-42ED-4F59-B232-9E7F49AAE3DD}" type="pres">
      <dgm:prSet presAssocID="{1AB2A227-665F-4090-BCA1-12DF183A771C}" presName="hierChild5" presStyleCnt="0"/>
      <dgm:spPr/>
    </dgm:pt>
    <dgm:pt modelId="{8D9278C2-E6A0-468B-AB0A-4A48F2DF4F0F}" type="pres">
      <dgm:prSet presAssocID="{2FD90504-721F-4CC0-84DF-6BEE4881E115}" presName="hierChild5" presStyleCnt="0"/>
      <dgm:spPr/>
    </dgm:pt>
    <dgm:pt modelId="{A372C1F2-A930-4F8A-9F32-44CDD7BEA9CE}" type="pres">
      <dgm:prSet presAssocID="{65C04B0D-E8F5-42B2-833C-4586D921913B}" presName="hierChild3" presStyleCnt="0"/>
      <dgm:spPr/>
    </dgm:pt>
  </dgm:ptLst>
  <dgm:cxnLst>
    <dgm:cxn modelId="{1C5A5C4D-8388-4106-8EB1-49720469F219}" type="presOf" srcId="{B483726A-EA1A-4A9C-B5D9-992005D33CF6}" destId="{42875675-0767-4D38-B5A5-640AAE831381}" srcOrd="0" destOrd="0" presId="urn:microsoft.com/office/officeart/2005/8/layout/orgChart1"/>
    <dgm:cxn modelId="{6027A1FB-4B92-4602-B004-76524A68AAA9}" type="presOf" srcId="{FBCC67A5-BE21-4B8B-AD6F-81F0610A1FB7}" destId="{37C461F4-E637-41CC-BDF3-324012CDF369}" srcOrd="1" destOrd="0" presId="urn:microsoft.com/office/officeart/2005/8/layout/orgChart1"/>
    <dgm:cxn modelId="{5A80069C-3C28-4B10-A8CB-D05DECDE4256}" srcId="{2FD90504-721F-4CC0-84DF-6BEE4881E115}" destId="{91C2B57A-FD9A-4A05-B849-6EC371EC1950}" srcOrd="0" destOrd="0" parTransId="{6E822C97-C791-4769-B062-D7ECF7C5DF60}" sibTransId="{9B462832-E57A-40CF-BFB4-1D285253CD17}"/>
    <dgm:cxn modelId="{3CC3D357-2FC1-44B5-85EF-A1E80D53D0A3}" type="presOf" srcId="{98E9FB98-C387-4B9C-A300-06069AF0A712}" destId="{BA4B37D9-0CEA-4AA9-9D13-92B24377008C}" srcOrd="1" destOrd="0" presId="urn:microsoft.com/office/officeart/2005/8/layout/orgChart1"/>
    <dgm:cxn modelId="{9A944665-5A6A-44D8-948B-1300C916A302}" type="presOf" srcId="{E271A80A-40E2-4B5A-A42A-C8DB2E59BEBF}" destId="{D127489D-4218-49FA-86AB-108A99A83755}" srcOrd="0" destOrd="0" presId="urn:microsoft.com/office/officeart/2005/8/layout/orgChart1"/>
    <dgm:cxn modelId="{67297408-682C-4548-9A5C-4ACBF7C34842}" type="presOf" srcId="{863702AC-68D5-4369-B6AA-EB96EEE1D218}" destId="{6AF3A35D-F9EB-4C13-AD4E-0A1C9581DE3E}" srcOrd="1" destOrd="0" presId="urn:microsoft.com/office/officeart/2005/8/layout/orgChart1"/>
    <dgm:cxn modelId="{25865B2F-98CC-4737-AE19-151A04BA1F1F}" type="presOf" srcId="{863702AC-68D5-4369-B6AA-EB96EEE1D218}" destId="{50D059F3-F037-47AD-A78E-F0C1A9B45E9B}" srcOrd="0" destOrd="0" presId="urn:microsoft.com/office/officeart/2005/8/layout/orgChart1"/>
    <dgm:cxn modelId="{89D28D74-1D70-452B-8BEC-5DEC31603BB6}" type="presOf" srcId="{2C2BF7EB-E424-483C-9EF5-F972A5FC2724}" destId="{EF04809C-C19A-4790-8DA3-25AFF7B11B1E}" srcOrd="0" destOrd="0" presId="urn:microsoft.com/office/officeart/2005/8/layout/orgChart1"/>
    <dgm:cxn modelId="{60D891BA-3B15-42FE-8D5B-E5C99E942DE4}" type="presOf" srcId="{42B05325-D4CD-4AC6-86B1-FAD71C888C9D}" destId="{DCBA0652-451E-480A-A425-568ECB460E83}" srcOrd="0" destOrd="0" presId="urn:microsoft.com/office/officeart/2005/8/layout/orgChart1"/>
    <dgm:cxn modelId="{AFEB44FB-2AD4-496E-8E28-425CB6CFD93B}" type="presOf" srcId="{98E9FB98-C387-4B9C-A300-06069AF0A712}" destId="{B9FDA75E-F023-440D-8E25-773D3368923A}" srcOrd="0" destOrd="0" presId="urn:microsoft.com/office/officeart/2005/8/layout/orgChart1"/>
    <dgm:cxn modelId="{CBAB15DD-1D3B-4DC0-B9EE-F2977307139D}" type="presOf" srcId="{E6A7C4AD-2BA8-4C4B-B1A9-FD77D6C0604E}" destId="{3390D7E0-5866-4FCD-B32C-99517C6BB055}" srcOrd="0" destOrd="0" presId="urn:microsoft.com/office/officeart/2005/8/layout/orgChart1"/>
    <dgm:cxn modelId="{8E05E7C6-65C2-45F9-BA52-55BFCCAC60B0}" type="presOf" srcId="{65C04B0D-E8F5-42B2-833C-4586D921913B}" destId="{A32525F0-2E63-4BDB-9B88-0362DB50B506}" srcOrd="0" destOrd="0" presId="urn:microsoft.com/office/officeart/2005/8/layout/orgChart1"/>
    <dgm:cxn modelId="{62F65D09-5DA3-4BDD-8F76-49AE0910DE21}" type="presOf" srcId="{65C04B0D-E8F5-42B2-833C-4586D921913B}" destId="{CE34EF50-26B2-4D98-9BFA-831295BB772A}" srcOrd="1" destOrd="0" presId="urn:microsoft.com/office/officeart/2005/8/layout/orgChart1"/>
    <dgm:cxn modelId="{BEA2CFE5-7EE8-481A-AC82-16695EC086FB}" type="presOf" srcId="{A1F3DA1F-F8BB-4D11-8EBF-66A2A7B21FDB}" destId="{428D2215-96AA-4C0E-8494-28507F23BFBA}" srcOrd="0" destOrd="0" presId="urn:microsoft.com/office/officeart/2005/8/layout/orgChart1"/>
    <dgm:cxn modelId="{713A3938-F6BC-42D6-89EA-382CCD47C85F}" type="presOf" srcId="{1AB2A227-665F-4090-BCA1-12DF183A771C}" destId="{1D0F9DDC-8B33-4ED7-969A-74587390DFB2}" srcOrd="0" destOrd="0" presId="urn:microsoft.com/office/officeart/2005/8/layout/orgChart1"/>
    <dgm:cxn modelId="{E8AEFEB5-6A87-4354-8894-4DD49CF989C0}" type="presOf" srcId="{526DAF34-99F5-4519-99B1-9B3512FC8963}" destId="{63F15407-906F-4528-AAB2-12435DC0DC7B}" srcOrd="0" destOrd="0" presId="urn:microsoft.com/office/officeart/2005/8/layout/orgChart1"/>
    <dgm:cxn modelId="{4E4A6873-144F-4991-BD20-8C6EBDD502C8}" type="presOf" srcId="{2FD90504-721F-4CC0-84DF-6BEE4881E115}" destId="{F79BC4BF-FF77-4770-8AB0-9E0449B5542A}" srcOrd="0" destOrd="0" presId="urn:microsoft.com/office/officeart/2005/8/layout/orgChart1"/>
    <dgm:cxn modelId="{F6375C2A-C049-435E-90A0-393E31CBA555}" type="presOf" srcId="{5C866EE0-1CA8-4A12-ACB0-DF20A6FD01C0}" destId="{E685E806-1C95-4C2D-B294-DB314891499F}" srcOrd="0" destOrd="0" presId="urn:microsoft.com/office/officeart/2005/8/layout/orgChart1"/>
    <dgm:cxn modelId="{4556B713-3E4E-4F17-A6CB-CACD189A1022}" type="presOf" srcId="{1AA974FB-2AE4-4356-8467-7E81536A1D0F}" destId="{BD54733B-7CBE-48F3-A308-A1D7DE3CC829}" srcOrd="0" destOrd="0" presId="urn:microsoft.com/office/officeart/2005/8/layout/orgChart1"/>
    <dgm:cxn modelId="{56F31467-DB22-41A6-8CB6-75A1C5EA7758}" type="presOf" srcId="{B55BBF2D-9AEB-4B67-84A4-2778AA63AC76}" destId="{89817EEA-0348-47E1-B943-FACAD43DABAC}" srcOrd="1" destOrd="0" presId="urn:microsoft.com/office/officeart/2005/8/layout/orgChart1"/>
    <dgm:cxn modelId="{A8A5EB21-37CC-442B-9960-F416CDA1602A}" type="presOf" srcId="{9F9B69D1-57D1-46B2-8855-2C8E5ED78493}" destId="{C7CC779A-378C-499A-AEC1-D09FC4D700E7}" srcOrd="0" destOrd="0" presId="urn:microsoft.com/office/officeart/2005/8/layout/orgChart1"/>
    <dgm:cxn modelId="{AC5CC0F6-9EAA-408E-8B10-41322C0214BD}" type="presOf" srcId="{342A2418-7D54-4659-9D7B-E29739D2D286}" destId="{1DCE7B92-1C1A-4AE4-9F7D-F46CAF31A11B}" srcOrd="0" destOrd="0" presId="urn:microsoft.com/office/officeart/2005/8/layout/orgChart1"/>
    <dgm:cxn modelId="{F326F7D5-1145-4B4D-A155-59FFFE18CE35}" type="presOf" srcId="{1AA974FB-2AE4-4356-8467-7E81536A1D0F}" destId="{A834B6FC-9A5B-4896-806B-14A9162A60E2}" srcOrd="1" destOrd="0" presId="urn:microsoft.com/office/officeart/2005/8/layout/orgChart1"/>
    <dgm:cxn modelId="{7BCB6E8B-C173-410E-9E20-B7E134CA09F2}" type="presOf" srcId="{80F38E85-E79F-460B-92BF-54D9903BB399}" destId="{CA01C62B-A1FA-45B6-9B08-EED38315614E}" srcOrd="0" destOrd="0" presId="urn:microsoft.com/office/officeart/2005/8/layout/orgChart1"/>
    <dgm:cxn modelId="{79A21D3B-3ED0-46BA-BD3F-3FCC1E1571D4}" srcId="{65C04B0D-E8F5-42B2-833C-4586D921913B}" destId="{2FD90504-721F-4CC0-84DF-6BEE4881E115}" srcOrd="4" destOrd="0" parTransId="{28BBEEAE-37A8-4D06-9209-30773898C177}" sibTransId="{48770F74-9FF8-4E4E-A2A8-CEA4215B64C9}"/>
    <dgm:cxn modelId="{A43AD368-E0EB-4C0F-8443-AB7150F2725F}" type="presOf" srcId="{2FD90504-721F-4CC0-84DF-6BEE4881E115}" destId="{41E81D66-3B62-4883-A071-3D980138BE76}" srcOrd="1" destOrd="0" presId="urn:microsoft.com/office/officeart/2005/8/layout/orgChart1"/>
    <dgm:cxn modelId="{9F661952-1FD3-4EE9-A947-4852D9ADB866}" type="presOf" srcId="{36631967-B583-4F6E-B69E-89C22F03D38B}" destId="{D41C2688-5CF8-43E1-ABDD-65A7981FF673}" srcOrd="1" destOrd="0" presId="urn:microsoft.com/office/officeart/2005/8/layout/orgChart1"/>
    <dgm:cxn modelId="{E916E598-BCB2-4100-8EE6-2CCA34D8CA2B}" srcId="{2FD90504-721F-4CC0-84DF-6BEE4881E115}" destId="{1AB2A227-665F-4090-BCA1-12DF183A771C}" srcOrd="1" destOrd="0" parTransId="{6D0371ED-71F7-4A8F-A926-8E3F51DBD599}" sibTransId="{EE8682B3-D6FA-472E-8FA0-0EF0400EA141}"/>
    <dgm:cxn modelId="{B97DE5C9-6CEA-4948-8F00-AAA4A54FC840}" srcId="{65C04B0D-E8F5-42B2-833C-4586D921913B}" destId="{42B05325-D4CD-4AC6-86B1-FAD71C888C9D}" srcOrd="0" destOrd="0" parTransId="{80F38E85-E79F-460B-92BF-54D9903BB399}" sibTransId="{78BE146E-2AAD-4A57-8F43-D2D3A981B397}"/>
    <dgm:cxn modelId="{777489FF-5C80-4C11-A7BB-DF7E21866C0D}" srcId="{36631967-B583-4F6E-B69E-89C22F03D38B}" destId="{CD487335-598C-4797-97FB-2858D082F570}" srcOrd="1" destOrd="0" parTransId="{342A2418-7D54-4659-9D7B-E29739D2D286}" sibTransId="{680BF383-E196-4F5D-95ED-AF7B2E56A398}"/>
    <dgm:cxn modelId="{0DF87604-F743-4E76-A144-40067131B524}" type="presOf" srcId="{0FA14D06-E5F1-4847-85DB-D80A57D30FA4}" destId="{08BB4E70-35D1-454A-A30F-91A24ADDE999}" srcOrd="1" destOrd="0" presId="urn:microsoft.com/office/officeart/2005/8/layout/orgChart1"/>
    <dgm:cxn modelId="{E302FD8E-A36B-4851-A73F-6450DE4D0224}" type="presOf" srcId="{36631967-B583-4F6E-B69E-89C22F03D38B}" destId="{25DD36CC-36DC-42F8-9DBE-D4775497D5E4}" srcOrd="0" destOrd="0" presId="urn:microsoft.com/office/officeart/2005/8/layout/orgChart1"/>
    <dgm:cxn modelId="{D5CE96ED-3512-4A6C-8B40-102C3DC70E52}" srcId="{65C04B0D-E8F5-42B2-833C-4586D921913B}" destId="{36631967-B583-4F6E-B69E-89C22F03D38B}" srcOrd="2" destOrd="0" parTransId="{A1F3DA1F-F8BB-4D11-8EBF-66A2A7B21FDB}" sibTransId="{3C7224BE-140E-464D-B1DA-1AD96CAD8C8A}"/>
    <dgm:cxn modelId="{1B66990A-CEA8-43EA-9959-510C89752E96}" type="presOf" srcId="{B55BBF2D-9AEB-4B67-84A4-2778AA63AC76}" destId="{E018A736-4B2D-4ADF-8A36-51937BE0BFF6}" srcOrd="0" destOrd="0" presId="urn:microsoft.com/office/officeart/2005/8/layout/orgChart1"/>
    <dgm:cxn modelId="{16A1B578-5EF1-4F76-A99E-7B727A40E137}" type="presOf" srcId="{E1F25D49-F3C8-4E3C-B803-70F10696C811}" destId="{5A283FED-981A-49A3-9137-39CA45416B6E}" srcOrd="1" destOrd="0" presId="urn:microsoft.com/office/officeart/2005/8/layout/orgChart1"/>
    <dgm:cxn modelId="{BDD62C5E-4BE1-476B-9FA3-70B2E22421EC}" type="presOf" srcId="{42B05325-D4CD-4AC6-86B1-FAD71C888C9D}" destId="{BA6AFE56-40F9-423A-B426-78F3D60B3CBC}" srcOrd="1" destOrd="0" presId="urn:microsoft.com/office/officeart/2005/8/layout/orgChart1"/>
    <dgm:cxn modelId="{762174A1-FC6D-43BE-8230-F5F2F32C4883}" srcId="{36631967-B583-4F6E-B69E-89C22F03D38B}" destId="{66783E00-FB3B-4AAC-BA5C-D813320EEBBD}" srcOrd="0" destOrd="0" parTransId="{2C2BF7EB-E424-483C-9EF5-F972A5FC2724}" sibTransId="{BB18E3CE-FE23-4018-98C5-DB9754FDEAA4}"/>
    <dgm:cxn modelId="{E034F092-18C5-44E4-82A5-3110B2D1A332}" type="presOf" srcId="{66783E00-FB3B-4AAC-BA5C-D813320EEBBD}" destId="{AB99DB43-5CB5-4BF2-BAD9-A167C4BD6509}" srcOrd="1" destOrd="0" presId="urn:microsoft.com/office/officeart/2005/8/layout/orgChart1"/>
    <dgm:cxn modelId="{C38FDA5C-30A6-4AC2-865C-EE9DA90F055E}" srcId="{9F9B69D1-57D1-46B2-8855-2C8E5ED78493}" destId="{65C04B0D-E8F5-42B2-833C-4586D921913B}" srcOrd="0" destOrd="0" parTransId="{11DEA3EF-F59F-4443-9409-8D9969D0CE94}" sibTransId="{6B80C499-E251-4098-A5BE-A3CF16BBC074}"/>
    <dgm:cxn modelId="{A405CC83-BD28-4158-9DB5-D5DACEF7C89C}" type="presOf" srcId="{91C2B57A-FD9A-4A05-B849-6EC371EC1950}" destId="{6CC6EDA0-46E0-402D-9C91-6CD55C9AE20C}" srcOrd="0" destOrd="0" presId="urn:microsoft.com/office/officeart/2005/8/layout/orgChart1"/>
    <dgm:cxn modelId="{B19D816B-1341-4110-BA8F-454340671884}" srcId="{42B05325-D4CD-4AC6-86B1-FAD71C888C9D}" destId="{2A09B519-6A98-4519-B888-7DECEA40A6B0}" srcOrd="1" destOrd="0" parTransId="{66164C6A-6B56-4AF9-B423-DE160E40F17E}" sibTransId="{EF4F9BCA-7F7C-4BCA-BD79-47F3DE4D0A9E}"/>
    <dgm:cxn modelId="{BE4BFDFC-9ADF-4ED9-BD73-0D4132441DBC}" type="presOf" srcId="{2A09B519-6A98-4519-B888-7DECEA40A6B0}" destId="{FB67DD63-BD0B-47BB-A419-107F552F2024}" srcOrd="0" destOrd="0" presId="urn:microsoft.com/office/officeart/2005/8/layout/orgChart1"/>
    <dgm:cxn modelId="{195CC630-B0A0-4BB0-847D-A0039AE58618}" type="presOf" srcId="{1AB2A227-665F-4090-BCA1-12DF183A771C}" destId="{19EFE96F-DF55-4FB5-9AFC-73E068122B1F}" srcOrd="1" destOrd="0" presId="urn:microsoft.com/office/officeart/2005/8/layout/orgChart1"/>
    <dgm:cxn modelId="{97D799CE-CEFC-442F-9E7A-68A704C719A9}" type="presOf" srcId="{0FA14D06-E5F1-4847-85DB-D80A57D30FA4}" destId="{2117124A-AD67-4856-AE8C-43D19FD6458B}" srcOrd="0" destOrd="0" presId="urn:microsoft.com/office/officeart/2005/8/layout/orgChart1"/>
    <dgm:cxn modelId="{46F1E018-7287-4796-A459-9492F929DE07}" type="presOf" srcId="{CD487335-598C-4797-97FB-2858D082F570}" destId="{B386902C-4FC9-4C71-AE4B-D01E1EA5F98D}" srcOrd="0" destOrd="0" presId="urn:microsoft.com/office/officeart/2005/8/layout/orgChart1"/>
    <dgm:cxn modelId="{6F549DE5-90C8-4CDC-B9B3-D3569C11652D}" type="presOf" srcId="{CF9FCF34-CDA7-40CE-A7CE-BBD17AFBD352}" destId="{346B4817-D111-451F-8AD4-057473D8D081}" srcOrd="0" destOrd="0" presId="urn:microsoft.com/office/officeart/2005/8/layout/orgChart1"/>
    <dgm:cxn modelId="{C222224B-8D9B-4EB5-BEE1-07FC7505268D}" srcId="{42B05325-D4CD-4AC6-86B1-FAD71C888C9D}" destId="{1AA974FB-2AE4-4356-8467-7E81536A1D0F}" srcOrd="2" destOrd="0" parTransId="{9C49D10E-5340-4B6D-A9B1-0C7298577D6F}" sibTransId="{0DDB5C2F-4BB6-430A-B094-934DFABBF8DB}"/>
    <dgm:cxn modelId="{FA9C0AB4-73FB-43E7-8A72-486148A933BC}" srcId="{FBCC67A5-BE21-4B8B-AD6F-81F0610A1FB7}" destId="{B55BBF2D-9AEB-4B67-84A4-2778AA63AC76}" srcOrd="1" destOrd="0" parTransId="{E6A7C4AD-2BA8-4C4B-B1A9-FD77D6C0604E}" sibTransId="{4E2B7C97-86DF-4D98-B351-E5F5DEE3D6DB}"/>
    <dgm:cxn modelId="{1ADF5E3D-FC3F-49C9-919E-CD8BCB70F61B}" type="presOf" srcId="{CD487335-598C-4797-97FB-2858D082F570}" destId="{68326FF8-F0BD-4E75-8853-27B6032F60AC}" srcOrd="1" destOrd="0" presId="urn:microsoft.com/office/officeart/2005/8/layout/orgChart1"/>
    <dgm:cxn modelId="{D58EFFC7-6117-441C-8CFE-B7AF2E00E184}" srcId="{36631967-B583-4F6E-B69E-89C22F03D38B}" destId="{98E9FB98-C387-4B9C-A300-06069AF0A712}" srcOrd="2" destOrd="0" parTransId="{0FD99205-C7E8-4803-85DA-7C996A8A98CE}" sibTransId="{81539A9D-2931-408D-AEA5-9DFF61CC3F95}"/>
    <dgm:cxn modelId="{598E0676-851D-4BFC-9518-F492A44029B6}" type="presOf" srcId="{6D0371ED-71F7-4A8F-A926-8E3F51DBD599}" destId="{5CD44BE1-D148-4EA9-8CFF-9177254D0966}" srcOrd="0" destOrd="0" presId="urn:microsoft.com/office/officeart/2005/8/layout/orgChart1"/>
    <dgm:cxn modelId="{0FC8EA73-4AD6-4A8E-BCEF-04EF1068F9DA}" type="presOf" srcId="{E1F25D49-F3C8-4E3C-B803-70F10696C811}" destId="{A94500C6-5D7F-43F3-9080-55904D42A2EA}" srcOrd="0" destOrd="0" presId="urn:microsoft.com/office/officeart/2005/8/layout/orgChart1"/>
    <dgm:cxn modelId="{C52D140C-0C2D-41BF-9E60-BA178BE112B3}" type="presOf" srcId="{0FD99205-C7E8-4803-85DA-7C996A8A98CE}" destId="{6C505CDF-11CB-4C74-9EE9-0E5EFACE85CF}" srcOrd="0" destOrd="0" presId="urn:microsoft.com/office/officeart/2005/8/layout/orgChart1"/>
    <dgm:cxn modelId="{780BBB21-D9A8-4120-A23E-D88C59D7290B}" type="presOf" srcId="{91C2B57A-FD9A-4A05-B849-6EC371EC1950}" destId="{9D0FE295-7DD8-475F-8DE2-95735954EFD6}" srcOrd="1" destOrd="0" presId="urn:microsoft.com/office/officeart/2005/8/layout/orgChart1"/>
    <dgm:cxn modelId="{DDC24D5A-A177-46F1-B0F8-C6E65C6829CF}" type="presOf" srcId="{28BBEEAE-37A8-4D06-9209-30773898C177}" destId="{7EFFAF4B-55E9-4288-807B-C4F8341D4674}" srcOrd="0" destOrd="0" presId="urn:microsoft.com/office/officeart/2005/8/layout/orgChart1"/>
    <dgm:cxn modelId="{E3057381-8F50-4F0F-85FC-52C706F27440}" type="presOf" srcId="{66783E00-FB3B-4AAC-BA5C-D813320EEBBD}" destId="{CC5B6A50-05B8-45F7-9D86-46009CB0E987}" srcOrd="0" destOrd="0" presId="urn:microsoft.com/office/officeart/2005/8/layout/orgChart1"/>
    <dgm:cxn modelId="{17D44EC1-F133-4F42-BEEC-5D0A1FAA669F}" type="presOf" srcId="{66164C6A-6B56-4AF9-B423-DE160E40F17E}" destId="{C6D77469-C4F5-47D0-87CA-E2712BBE1D59}" srcOrd="0" destOrd="0" presId="urn:microsoft.com/office/officeart/2005/8/layout/orgChart1"/>
    <dgm:cxn modelId="{CF605F87-1C93-447E-83FA-311BF3D7A1AD}" type="presOf" srcId="{FBCC67A5-BE21-4B8B-AD6F-81F0610A1FB7}" destId="{C786387E-7050-45C0-B953-96D2520B6FA5}" srcOrd="0" destOrd="0" presId="urn:microsoft.com/office/officeart/2005/8/layout/orgChart1"/>
    <dgm:cxn modelId="{BFB28F57-2CE4-4D04-BE2B-8955B80B2409}" srcId="{FBCC67A5-BE21-4B8B-AD6F-81F0610A1FB7}" destId="{E1F25D49-F3C8-4E3C-B803-70F10696C811}" srcOrd="0" destOrd="0" parTransId="{526DAF34-99F5-4519-99B1-9B3512FC8963}" sibTransId="{3A2A426C-86CB-4B61-ADFE-BC1FA7A31FFC}"/>
    <dgm:cxn modelId="{DEA7714A-ED5D-473B-9729-BCADD4812524}" type="presOf" srcId="{2A09B519-6A98-4519-B888-7DECEA40A6B0}" destId="{14054C0B-3FCA-48B2-B029-B03052CB157C}" srcOrd="1" destOrd="0" presId="urn:microsoft.com/office/officeart/2005/8/layout/orgChart1"/>
    <dgm:cxn modelId="{E5387D59-CC1B-481D-9B54-416486404EED}" type="presOf" srcId="{B483726A-EA1A-4A9C-B5D9-992005D33CF6}" destId="{25B4034A-7324-447D-8114-86DB6D11296F}" srcOrd="1" destOrd="0" presId="urn:microsoft.com/office/officeart/2005/8/layout/orgChart1"/>
    <dgm:cxn modelId="{1FA6EDA4-B592-4E44-9526-825784BE787D}" srcId="{65C04B0D-E8F5-42B2-833C-4586D921913B}" destId="{FBCC67A5-BE21-4B8B-AD6F-81F0610A1FB7}" srcOrd="1" destOrd="0" parTransId="{8E1B0A45-868C-4F52-B5F1-72B610B7A7E8}" sibTransId="{EF8610B6-4F3E-4E67-B4C5-6B5BE82B75F4}"/>
    <dgm:cxn modelId="{42C33A3B-E2E2-413C-9637-AA6F9BC4F678}" type="presOf" srcId="{5E58DCE9-8104-4427-A695-F2967CD664ED}" destId="{63686914-0A27-4B25-88F2-AB4ED0ECA8D8}" srcOrd="0" destOrd="0" presId="urn:microsoft.com/office/officeart/2005/8/layout/orgChart1"/>
    <dgm:cxn modelId="{75F0E3A0-7007-4FF7-80E1-74835C5E59F6}" srcId="{42B05325-D4CD-4AC6-86B1-FAD71C888C9D}" destId="{863702AC-68D5-4369-B6AA-EB96EEE1D218}" srcOrd="0" destOrd="0" parTransId="{5C866EE0-1CA8-4A12-ACB0-DF20A6FD01C0}" sibTransId="{7B72CC4B-468D-43EE-AB1B-34DC9C0D8222}"/>
    <dgm:cxn modelId="{647EEC70-A32D-4F27-8911-AC0A661CF5B2}" srcId="{0FA14D06-E5F1-4847-85DB-D80A57D30FA4}" destId="{B483726A-EA1A-4A9C-B5D9-992005D33CF6}" srcOrd="1" destOrd="0" parTransId="{FDD1ED13-351E-4EE8-A46D-834AEEB98C38}" sibTransId="{62A06629-CE63-4A40-B15D-73A7FEA129FA}"/>
    <dgm:cxn modelId="{1351D243-A153-4581-900C-1C71C8B1B5C2}" type="presOf" srcId="{9C49D10E-5340-4B6D-A9B1-0C7298577D6F}" destId="{1AD3505D-FD62-48EC-A916-642091A0400A}" srcOrd="0" destOrd="0" presId="urn:microsoft.com/office/officeart/2005/8/layout/orgChart1"/>
    <dgm:cxn modelId="{2DD70665-B6FD-49B7-A088-605F9E49F304}" type="presOf" srcId="{6E822C97-C791-4769-B062-D7ECF7C5DF60}" destId="{7DD86C4A-EDC3-4635-8479-C76EBFF8A291}" srcOrd="0" destOrd="0" presId="urn:microsoft.com/office/officeart/2005/8/layout/orgChart1"/>
    <dgm:cxn modelId="{CFBC9EB2-488C-45C0-945E-C663F5572AF7}" type="presOf" srcId="{FDD1ED13-351E-4EE8-A46D-834AEEB98C38}" destId="{A2CB804F-6792-4184-A0E2-039745A7B3D4}" srcOrd="0" destOrd="0" presId="urn:microsoft.com/office/officeart/2005/8/layout/orgChart1"/>
    <dgm:cxn modelId="{9472FE5A-29D8-4D2D-BBEE-21C7FBA2EC34}" srcId="{0FA14D06-E5F1-4847-85DB-D80A57D30FA4}" destId="{CF9FCF34-CDA7-40CE-A7CE-BBD17AFBD352}" srcOrd="0" destOrd="0" parTransId="{5E58DCE9-8104-4427-A695-F2967CD664ED}" sibTransId="{E95E717E-4C95-4128-9C58-DC6479B5C070}"/>
    <dgm:cxn modelId="{2E249F7A-5378-443F-8275-82CC6B95D046}" type="presOf" srcId="{CF9FCF34-CDA7-40CE-A7CE-BBD17AFBD352}" destId="{F28FC26B-9CC2-4D12-B89E-A47420921304}" srcOrd="1" destOrd="0" presId="urn:microsoft.com/office/officeart/2005/8/layout/orgChart1"/>
    <dgm:cxn modelId="{51AF5348-440F-4164-98C1-555FDA4AB2F9}" type="presOf" srcId="{8E1B0A45-868C-4F52-B5F1-72B610B7A7E8}" destId="{9B34D38A-0D89-4ED8-93EC-E7E2D0CBC47C}" srcOrd="0" destOrd="0" presId="urn:microsoft.com/office/officeart/2005/8/layout/orgChart1"/>
    <dgm:cxn modelId="{3DD9F478-66CD-4EE1-B35D-02F5BD045EEA}" srcId="{65C04B0D-E8F5-42B2-833C-4586D921913B}" destId="{0FA14D06-E5F1-4847-85DB-D80A57D30FA4}" srcOrd="3" destOrd="0" parTransId="{E271A80A-40E2-4B5A-A42A-C8DB2E59BEBF}" sibTransId="{28628BDD-042B-45AE-99EE-C86405D9C7FD}"/>
    <dgm:cxn modelId="{B28BD390-7DC0-4BC1-899A-D83605E81BDD}" type="presParOf" srcId="{C7CC779A-378C-499A-AEC1-D09FC4D700E7}" destId="{5558D6E7-FCAB-4D6C-AE12-57A5FDAA65DC}" srcOrd="0" destOrd="0" presId="urn:microsoft.com/office/officeart/2005/8/layout/orgChart1"/>
    <dgm:cxn modelId="{097F32DC-9CD0-4222-A08C-6FCE48A2B53B}" type="presParOf" srcId="{5558D6E7-FCAB-4D6C-AE12-57A5FDAA65DC}" destId="{2A6B905B-BF39-40C7-92B9-3DA3553D2328}" srcOrd="0" destOrd="0" presId="urn:microsoft.com/office/officeart/2005/8/layout/orgChart1"/>
    <dgm:cxn modelId="{A3F78BB6-EDB4-4277-9883-D1C723F40B4C}" type="presParOf" srcId="{2A6B905B-BF39-40C7-92B9-3DA3553D2328}" destId="{A32525F0-2E63-4BDB-9B88-0362DB50B506}" srcOrd="0" destOrd="0" presId="urn:microsoft.com/office/officeart/2005/8/layout/orgChart1"/>
    <dgm:cxn modelId="{83D1FF5C-3EE6-4062-8F07-9AC0976E7EE8}" type="presParOf" srcId="{2A6B905B-BF39-40C7-92B9-3DA3553D2328}" destId="{CE34EF50-26B2-4D98-9BFA-831295BB772A}" srcOrd="1" destOrd="0" presId="urn:microsoft.com/office/officeart/2005/8/layout/orgChart1"/>
    <dgm:cxn modelId="{822F55B8-5F68-47F5-A9E4-28AF83AC0E7B}" type="presParOf" srcId="{5558D6E7-FCAB-4D6C-AE12-57A5FDAA65DC}" destId="{BD2F59D1-0C9F-4478-81C7-6AD4AF716EE3}" srcOrd="1" destOrd="0" presId="urn:microsoft.com/office/officeart/2005/8/layout/orgChart1"/>
    <dgm:cxn modelId="{797FAD7F-56C2-49E6-8AA0-1B45911A83BD}" type="presParOf" srcId="{BD2F59D1-0C9F-4478-81C7-6AD4AF716EE3}" destId="{CA01C62B-A1FA-45B6-9B08-EED38315614E}" srcOrd="0" destOrd="0" presId="urn:microsoft.com/office/officeart/2005/8/layout/orgChart1"/>
    <dgm:cxn modelId="{49387D7B-6EEE-4622-9CA5-7376C960EF99}" type="presParOf" srcId="{BD2F59D1-0C9F-4478-81C7-6AD4AF716EE3}" destId="{1577F4F8-F71C-4FA2-A111-042DED2F9CFC}" srcOrd="1" destOrd="0" presId="urn:microsoft.com/office/officeart/2005/8/layout/orgChart1"/>
    <dgm:cxn modelId="{B3ED2A65-E006-424A-BCA1-12230D780A8E}" type="presParOf" srcId="{1577F4F8-F71C-4FA2-A111-042DED2F9CFC}" destId="{CF8A83C9-18AC-489C-B140-250C4D54F4B6}" srcOrd="0" destOrd="0" presId="urn:microsoft.com/office/officeart/2005/8/layout/orgChart1"/>
    <dgm:cxn modelId="{BFA54272-564D-4D03-A987-CE27B57C00F4}" type="presParOf" srcId="{CF8A83C9-18AC-489C-B140-250C4D54F4B6}" destId="{DCBA0652-451E-480A-A425-568ECB460E83}" srcOrd="0" destOrd="0" presId="urn:microsoft.com/office/officeart/2005/8/layout/orgChart1"/>
    <dgm:cxn modelId="{540B068B-C6B8-4728-8CF0-CEE8E224FF5D}" type="presParOf" srcId="{CF8A83C9-18AC-489C-B140-250C4D54F4B6}" destId="{BA6AFE56-40F9-423A-B426-78F3D60B3CBC}" srcOrd="1" destOrd="0" presId="urn:microsoft.com/office/officeart/2005/8/layout/orgChart1"/>
    <dgm:cxn modelId="{8F14FFBF-5F17-4507-90F6-B88DB8BB8DFD}" type="presParOf" srcId="{1577F4F8-F71C-4FA2-A111-042DED2F9CFC}" destId="{B3CA4D90-8412-4998-82EA-9A248FBF9AFF}" srcOrd="1" destOrd="0" presId="urn:microsoft.com/office/officeart/2005/8/layout/orgChart1"/>
    <dgm:cxn modelId="{3A0C52F0-32F5-47B9-9842-0D4193D61295}" type="presParOf" srcId="{B3CA4D90-8412-4998-82EA-9A248FBF9AFF}" destId="{E685E806-1C95-4C2D-B294-DB314891499F}" srcOrd="0" destOrd="0" presId="urn:microsoft.com/office/officeart/2005/8/layout/orgChart1"/>
    <dgm:cxn modelId="{50668DE8-99FF-44F7-B836-DD55B4C62C80}" type="presParOf" srcId="{B3CA4D90-8412-4998-82EA-9A248FBF9AFF}" destId="{342C33EE-8FF5-4D50-BB77-2AB35262DAE2}" srcOrd="1" destOrd="0" presId="urn:microsoft.com/office/officeart/2005/8/layout/orgChart1"/>
    <dgm:cxn modelId="{545F0286-2B59-47BD-AB09-9935C17F54E2}" type="presParOf" srcId="{342C33EE-8FF5-4D50-BB77-2AB35262DAE2}" destId="{FCFE5040-3B69-4261-9CA5-FEB3E17D666C}" srcOrd="0" destOrd="0" presId="urn:microsoft.com/office/officeart/2005/8/layout/orgChart1"/>
    <dgm:cxn modelId="{F8AAEF45-35CA-4E4B-80DB-EB9815EEA015}" type="presParOf" srcId="{FCFE5040-3B69-4261-9CA5-FEB3E17D666C}" destId="{50D059F3-F037-47AD-A78E-F0C1A9B45E9B}" srcOrd="0" destOrd="0" presId="urn:microsoft.com/office/officeart/2005/8/layout/orgChart1"/>
    <dgm:cxn modelId="{3B4F80E7-3993-49C4-8B22-F43D7E1ACF72}" type="presParOf" srcId="{FCFE5040-3B69-4261-9CA5-FEB3E17D666C}" destId="{6AF3A35D-F9EB-4C13-AD4E-0A1C9581DE3E}" srcOrd="1" destOrd="0" presId="urn:microsoft.com/office/officeart/2005/8/layout/orgChart1"/>
    <dgm:cxn modelId="{8C037A80-7C89-40D5-9C0B-5E1B1C5BAAFC}" type="presParOf" srcId="{342C33EE-8FF5-4D50-BB77-2AB35262DAE2}" destId="{FC0B11E3-81AF-4D30-919D-677703B2E548}" srcOrd="1" destOrd="0" presId="urn:microsoft.com/office/officeart/2005/8/layout/orgChart1"/>
    <dgm:cxn modelId="{BCF2CF41-3D61-4F5F-921D-9624C0D920E9}" type="presParOf" srcId="{342C33EE-8FF5-4D50-BB77-2AB35262DAE2}" destId="{F0255ED9-9245-429E-BB6D-41E1B57261C1}" srcOrd="2" destOrd="0" presId="urn:microsoft.com/office/officeart/2005/8/layout/orgChart1"/>
    <dgm:cxn modelId="{FD6DD592-BE43-4EA8-84E3-5094F5A1E216}" type="presParOf" srcId="{B3CA4D90-8412-4998-82EA-9A248FBF9AFF}" destId="{C6D77469-C4F5-47D0-87CA-E2712BBE1D59}" srcOrd="2" destOrd="0" presId="urn:microsoft.com/office/officeart/2005/8/layout/orgChart1"/>
    <dgm:cxn modelId="{C57635E6-33FA-478F-B0CC-EE682A87B401}" type="presParOf" srcId="{B3CA4D90-8412-4998-82EA-9A248FBF9AFF}" destId="{BBA3A1B3-524C-4EA6-9874-00C1B4A5B0CE}" srcOrd="3" destOrd="0" presId="urn:microsoft.com/office/officeart/2005/8/layout/orgChart1"/>
    <dgm:cxn modelId="{16527F61-3FD6-4AE4-A978-B8DA9D8CA08C}" type="presParOf" srcId="{BBA3A1B3-524C-4EA6-9874-00C1B4A5B0CE}" destId="{3832C2C5-4DDE-49EA-8729-CDFC4198804D}" srcOrd="0" destOrd="0" presId="urn:microsoft.com/office/officeart/2005/8/layout/orgChart1"/>
    <dgm:cxn modelId="{0C5A3646-1FC3-4F7D-A15A-E1D1A81266C6}" type="presParOf" srcId="{3832C2C5-4DDE-49EA-8729-CDFC4198804D}" destId="{FB67DD63-BD0B-47BB-A419-107F552F2024}" srcOrd="0" destOrd="0" presId="urn:microsoft.com/office/officeart/2005/8/layout/orgChart1"/>
    <dgm:cxn modelId="{2634CAA6-F72F-41EB-945E-8DBEF20D3606}" type="presParOf" srcId="{3832C2C5-4DDE-49EA-8729-CDFC4198804D}" destId="{14054C0B-3FCA-48B2-B029-B03052CB157C}" srcOrd="1" destOrd="0" presId="urn:microsoft.com/office/officeart/2005/8/layout/orgChart1"/>
    <dgm:cxn modelId="{A95B20FD-D1BD-4A69-914C-CCD8D7E70F3B}" type="presParOf" srcId="{BBA3A1B3-524C-4EA6-9874-00C1B4A5B0CE}" destId="{A4A30D7A-2D81-4A9A-B017-4788874471A5}" srcOrd="1" destOrd="0" presId="urn:microsoft.com/office/officeart/2005/8/layout/orgChart1"/>
    <dgm:cxn modelId="{D3B897FB-A42E-4084-A8E5-2DED29EDD804}" type="presParOf" srcId="{BBA3A1B3-524C-4EA6-9874-00C1B4A5B0CE}" destId="{E7CA3FE7-0DEB-4AAF-98A5-10A7C508441E}" srcOrd="2" destOrd="0" presId="urn:microsoft.com/office/officeart/2005/8/layout/orgChart1"/>
    <dgm:cxn modelId="{2AF6DC51-1508-4FFF-88DC-5AF9DC33D59F}" type="presParOf" srcId="{B3CA4D90-8412-4998-82EA-9A248FBF9AFF}" destId="{1AD3505D-FD62-48EC-A916-642091A0400A}" srcOrd="4" destOrd="0" presId="urn:microsoft.com/office/officeart/2005/8/layout/orgChart1"/>
    <dgm:cxn modelId="{A2F99D8E-7129-452B-B7E5-AA3EF2A0B816}" type="presParOf" srcId="{B3CA4D90-8412-4998-82EA-9A248FBF9AFF}" destId="{E8B443C2-2EC9-4A39-91F5-411325538018}" srcOrd="5" destOrd="0" presId="urn:microsoft.com/office/officeart/2005/8/layout/orgChart1"/>
    <dgm:cxn modelId="{C5CFB87A-EC8C-44AB-B4BA-78DA9EE91150}" type="presParOf" srcId="{E8B443C2-2EC9-4A39-91F5-411325538018}" destId="{C983CDAC-A807-4F00-836B-C871C988B5A3}" srcOrd="0" destOrd="0" presId="urn:microsoft.com/office/officeart/2005/8/layout/orgChart1"/>
    <dgm:cxn modelId="{6DC61B9A-F818-4B7E-826F-7C4F9C492865}" type="presParOf" srcId="{C983CDAC-A807-4F00-836B-C871C988B5A3}" destId="{BD54733B-7CBE-48F3-A308-A1D7DE3CC829}" srcOrd="0" destOrd="0" presId="urn:microsoft.com/office/officeart/2005/8/layout/orgChart1"/>
    <dgm:cxn modelId="{FC746818-C6E8-4EC4-B046-863E28E8A8A6}" type="presParOf" srcId="{C983CDAC-A807-4F00-836B-C871C988B5A3}" destId="{A834B6FC-9A5B-4896-806B-14A9162A60E2}" srcOrd="1" destOrd="0" presId="urn:microsoft.com/office/officeart/2005/8/layout/orgChart1"/>
    <dgm:cxn modelId="{C60D5BD4-7049-4AEB-8C14-F0E2354B0395}" type="presParOf" srcId="{E8B443C2-2EC9-4A39-91F5-411325538018}" destId="{6BEA7107-8346-40C7-9037-90542642E7FF}" srcOrd="1" destOrd="0" presId="urn:microsoft.com/office/officeart/2005/8/layout/orgChart1"/>
    <dgm:cxn modelId="{3A6CEF64-CB30-42A0-A77B-5265AA4F7BEA}" type="presParOf" srcId="{E8B443C2-2EC9-4A39-91F5-411325538018}" destId="{4ACB014E-A3C9-4DC2-A5CD-DAB8F9F65979}" srcOrd="2" destOrd="0" presId="urn:microsoft.com/office/officeart/2005/8/layout/orgChart1"/>
    <dgm:cxn modelId="{35BA5046-9954-4FA5-809D-1847934F9AF3}" type="presParOf" srcId="{1577F4F8-F71C-4FA2-A111-042DED2F9CFC}" destId="{0911AB23-D5F9-4D47-9638-9948E3044E06}" srcOrd="2" destOrd="0" presId="urn:microsoft.com/office/officeart/2005/8/layout/orgChart1"/>
    <dgm:cxn modelId="{085EDFE6-91F3-4336-98FA-3A4906C1A6E5}" type="presParOf" srcId="{BD2F59D1-0C9F-4478-81C7-6AD4AF716EE3}" destId="{9B34D38A-0D89-4ED8-93EC-E7E2D0CBC47C}" srcOrd="2" destOrd="0" presId="urn:microsoft.com/office/officeart/2005/8/layout/orgChart1"/>
    <dgm:cxn modelId="{29FAAD2E-1223-4B57-AE63-66BC3AB3EA82}" type="presParOf" srcId="{BD2F59D1-0C9F-4478-81C7-6AD4AF716EE3}" destId="{70E0A783-ACB1-40F8-BD23-752D1A7E0C50}" srcOrd="3" destOrd="0" presId="urn:microsoft.com/office/officeart/2005/8/layout/orgChart1"/>
    <dgm:cxn modelId="{3E6094F9-87C7-4F4B-AEA9-C2F32673E7CA}" type="presParOf" srcId="{70E0A783-ACB1-40F8-BD23-752D1A7E0C50}" destId="{0DD63014-CA6C-44B5-B21F-AE4CD45F4862}" srcOrd="0" destOrd="0" presId="urn:microsoft.com/office/officeart/2005/8/layout/orgChart1"/>
    <dgm:cxn modelId="{F82ED8F6-7045-49F6-8F4E-1F2644FB4A41}" type="presParOf" srcId="{0DD63014-CA6C-44B5-B21F-AE4CD45F4862}" destId="{C786387E-7050-45C0-B953-96D2520B6FA5}" srcOrd="0" destOrd="0" presId="urn:microsoft.com/office/officeart/2005/8/layout/orgChart1"/>
    <dgm:cxn modelId="{C02AB2E4-F46F-42AF-9208-6226A9D77239}" type="presParOf" srcId="{0DD63014-CA6C-44B5-B21F-AE4CD45F4862}" destId="{37C461F4-E637-41CC-BDF3-324012CDF369}" srcOrd="1" destOrd="0" presId="urn:microsoft.com/office/officeart/2005/8/layout/orgChart1"/>
    <dgm:cxn modelId="{F92BFBAC-6CB0-4E18-9251-3ABE362DB987}" type="presParOf" srcId="{70E0A783-ACB1-40F8-BD23-752D1A7E0C50}" destId="{386822F3-04D1-478E-A8E4-4A406AE5C312}" srcOrd="1" destOrd="0" presId="urn:microsoft.com/office/officeart/2005/8/layout/orgChart1"/>
    <dgm:cxn modelId="{C299098C-FEAC-4296-8312-9B1F290A888C}" type="presParOf" srcId="{386822F3-04D1-478E-A8E4-4A406AE5C312}" destId="{63F15407-906F-4528-AAB2-12435DC0DC7B}" srcOrd="0" destOrd="0" presId="urn:microsoft.com/office/officeart/2005/8/layout/orgChart1"/>
    <dgm:cxn modelId="{1F062731-6C1E-49ED-A322-3FC56CEE604C}" type="presParOf" srcId="{386822F3-04D1-478E-A8E4-4A406AE5C312}" destId="{CCB7D869-A6F1-4E61-AE42-ECDA8642080B}" srcOrd="1" destOrd="0" presId="urn:microsoft.com/office/officeart/2005/8/layout/orgChart1"/>
    <dgm:cxn modelId="{3362B676-53E4-4C2D-A7FB-03AE796929A0}" type="presParOf" srcId="{CCB7D869-A6F1-4E61-AE42-ECDA8642080B}" destId="{39C8F0E1-5088-4344-8909-8C1CF72E1D61}" srcOrd="0" destOrd="0" presId="urn:microsoft.com/office/officeart/2005/8/layout/orgChart1"/>
    <dgm:cxn modelId="{D78C414C-4704-49D2-9E00-5E1A27B15D2B}" type="presParOf" srcId="{39C8F0E1-5088-4344-8909-8C1CF72E1D61}" destId="{A94500C6-5D7F-43F3-9080-55904D42A2EA}" srcOrd="0" destOrd="0" presId="urn:microsoft.com/office/officeart/2005/8/layout/orgChart1"/>
    <dgm:cxn modelId="{408302E0-CF06-441A-9F3E-8377E1A7BC91}" type="presParOf" srcId="{39C8F0E1-5088-4344-8909-8C1CF72E1D61}" destId="{5A283FED-981A-49A3-9137-39CA45416B6E}" srcOrd="1" destOrd="0" presId="urn:microsoft.com/office/officeart/2005/8/layout/orgChart1"/>
    <dgm:cxn modelId="{4756B407-4DC8-4C7F-8E06-DA0393EDB607}" type="presParOf" srcId="{CCB7D869-A6F1-4E61-AE42-ECDA8642080B}" destId="{8C1966D8-AA5B-430E-A067-F687FCBED344}" srcOrd="1" destOrd="0" presId="urn:microsoft.com/office/officeart/2005/8/layout/orgChart1"/>
    <dgm:cxn modelId="{BD5F2C86-9745-48C8-A9C9-013ED1933699}" type="presParOf" srcId="{CCB7D869-A6F1-4E61-AE42-ECDA8642080B}" destId="{AC90E1EA-CC90-4B2B-9936-6934B80414FF}" srcOrd="2" destOrd="0" presId="urn:microsoft.com/office/officeart/2005/8/layout/orgChart1"/>
    <dgm:cxn modelId="{58D50356-2CAB-41B4-A03E-EE227F8F3EE0}" type="presParOf" srcId="{386822F3-04D1-478E-A8E4-4A406AE5C312}" destId="{3390D7E0-5866-4FCD-B32C-99517C6BB055}" srcOrd="2" destOrd="0" presId="urn:microsoft.com/office/officeart/2005/8/layout/orgChart1"/>
    <dgm:cxn modelId="{3C3795D2-A8F8-4C16-B4A1-AA167C0B637D}" type="presParOf" srcId="{386822F3-04D1-478E-A8E4-4A406AE5C312}" destId="{1D51B971-22A5-49E2-B9ED-C16D83CBBB46}" srcOrd="3" destOrd="0" presId="urn:microsoft.com/office/officeart/2005/8/layout/orgChart1"/>
    <dgm:cxn modelId="{F40409D5-565B-404A-9E31-CA3B41D5C66C}" type="presParOf" srcId="{1D51B971-22A5-49E2-B9ED-C16D83CBBB46}" destId="{B4EBB2AC-E6C3-472B-BA10-B2EF7F5E61AA}" srcOrd="0" destOrd="0" presId="urn:microsoft.com/office/officeart/2005/8/layout/orgChart1"/>
    <dgm:cxn modelId="{11B3212E-5466-4CF4-A2E9-51DF38299DED}" type="presParOf" srcId="{B4EBB2AC-E6C3-472B-BA10-B2EF7F5E61AA}" destId="{E018A736-4B2D-4ADF-8A36-51937BE0BFF6}" srcOrd="0" destOrd="0" presId="urn:microsoft.com/office/officeart/2005/8/layout/orgChart1"/>
    <dgm:cxn modelId="{2E6B9E43-21A9-4956-8FCF-EADA8135759E}" type="presParOf" srcId="{B4EBB2AC-E6C3-472B-BA10-B2EF7F5E61AA}" destId="{89817EEA-0348-47E1-B943-FACAD43DABAC}" srcOrd="1" destOrd="0" presId="urn:microsoft.com/office/officeart/2005/8/layout/orgChart1"/>
    <dgm:cxn modelId="{D40E58A2-277D-4EAD-96DA-FED4A140EA38}" type="presParOf" srcId="{1D51B971-22A5-49E2-B9ED-C16D83CBBB46}" destId="{19C3F33C-9CC0-499E-94E5-14B83F662C0C}" srcOrd="1" destOrd="0" presId="urn:microsoft.com/office/officeart/2005/8/layout/orgChart1"/>
    <dgm:cxn modelId="{FEF8421A-0D06-4E11-AE95-70738E519471}" type="presParOf" srcId="{1D51B971-22A5-49E2-B9ED-C16D83CBBB46}" destId="{95BA992B-96A6-4944-89F3-D215F02C343E}" srcOrd="2" destOrd="0" presId="urn:microsoft.com/office/officeart/2005/8/layout/orgChart1"/>
    <dgm:cxn modelId="{1C1D79AD-5EA5-4C6E-B7D8-263140EE01FE}" type="presParOf" srcId="{70E0A783-ACB1-40F8-BD23-752D1A7E0C50}" destId="{F920B0EF-16DC-466A-9A8B-1FF91F68072B}" srcOrd="2" destOrd="0" presId="urn:microsoft.com/office/officeart/2005/8/layout/orgChart1"/>
    <dgm:cxn modelId="{0929F178-8665-46C5-914A-F1C0D48278D2}" type="presParOf" srcId="{BD2F59D1-0C9F-4478-81C7-6AD4AF716EE3}" destId="{428D2215-96AA-4C0E-8494-28507F23BFBA}" srcOrd="4" destOrd="0" presId="urn:microsoft.com/office/officeart/2005/8/layout/orgChart1"/>
    <dgm:cxn modelId="{571785D7-D584-47A9-9018-658A70D99C0F}" type="presParOf" srcId="{BD2F59D1-0C9F-4478-81C7-6AD4AF716EE3}" destId="{3939273F-6C31-400E-9185-3D15186D9A1E}" srcOrd="5" destOrd="0" presId="urn:microsoft.com/office/officeart/2005/8/layout/orgChart1"/>
    <dgm:cxn modelId="{37711AA9-AE2E-4662-9BD7-0119A7CAB704}" type="presParOf" srcId="{3939273F-6C31-400E-9185-3D15186D9A1E}" destId="{AFF65CD4-27DB-4C6D-88E3-EA22AECA20D8}" srcOrd="0" destOrd="0" presId="urn:microsoft.com/office/officeart/2005/8/layout/orgChart1"/>
    <dgm:cxn modelId="{BCBB0C0C-3C1F-448E-8ACB-58F8F63CC474}" type="presParOf" srcId="{AFF65CD4-27DB-4C6D-88E3-EA22AECA20D8}" destId="{25DD36CC-36DC-42F8-9DBE-D4775497D5E4}" srcOrd="0" destOrd="0" presId="urn:microsoft.com/office/officeart/2005/8/layout/orgChart1"/>
    <dgm:cxn modelId="{2D66488E-C79A-4EDD-9A71-F8A7A7A5717C}" type="presParOf" srcId="{AFF65CD4-27DB-4C6D-88E3-EA22AECA20D8}" destId="{D41C2688-5CF8-43E1-ABDD-65A7981FF673}" srcOrd="1" destOrd="0" presId="urn:microsoft.com/office/officeart/2005/8/layout/orgChart1"/>
    <dgm:cxn modelId="{2935A02E-1140-4C23-AEC8-E5039F785E6B}" type="presParOf" srcId="{3939273F-6C31-400E-9185-3D15186D9A1E}" destId="{5D3B14CD-B6D6-4498-870F-FB3ABABA5B8D}" srcOrd="1" destOrd="0" presId="urn:microsoft.com/office/officeart/2005/8/layout/orgChart1"/>
    <dgm:cxn modelId="{5989A257-1687-4377-9F93-17656A70489B}" type="presParOf" srcId="{5D3B14CD-B6D6-4498-870F-FB3ABABA5B8D}" destId="{EF04809C-C19A-4790-8DA3-25AFF7B11B1E}" srcOrd="0" destOrd="0" presId="urn:microsoft.com/office/officeart/2005/8/layout/orgChart1"/>
    <dgm:cxn modelId="{1354E45F-FAD1-4A14-B34A-D90F3283D820}" type="presParOf" srcId="{5D3B14CD-B6D6-4498-870F-FB3ABABA5B8D}" destId="{D166214D-26B0-4DD0-90D5-0AAF6962B88F}" srcOrd="1" destOrd="0" presId="urn:microsoft.com/office/officeart/2005/8/layout/orgChart1"/>
    <dgm:cxn modelId="{D5E1064E-B0F2-4E25-9384-6018095D29A5}" type="presParOf" srcId="{D166214D-26B0-4DD0-90D5-0AAF6962B88F}" destId="{62D22106-BC1E-4A4C-86CE-B9435BDF68E6}" srcOrd="0" destOrd="0" presId="urn:microsoft.com/office/officeart/2005/8/layout/orgChart1"/>
    <dgm:cxn modelId="{7A21786D-13E1-4C17-AE1E-11BAB5F02317}" type="presParOf" srcId="{62D22106-BC1E-4A4C-86CE-B9435BDF68E6}" destId="{CC5B6A50-05B8-45F7-9D86-46009CB0E987}" srcOrd="0" destOrd="0" presId="urn:microsoft.com/office/officeart/2005/8/layout/orgChart1"/>
    <dgm:cxn modelId="{005E9795-5811-4AA6-8055-93611DDD01E8}" type="presParOf" srcId="{62D22106-BC1E-4A4C-86CE-B9435BDF68E6}" destId="{AB99DB43-5CB5-4BF2-BAD9-A167C4BD6509}" srcOrd="1" destOrd="0" presId="urn:microsoft.com/office/officeart/2005/8/layout/orgChart1"/>
    <dgm:cxn modelId="{1626E2AA-4E60-4B75-A9EA-A4BF3DA73182}" type="presParOf" srcId="{D166214D-26B0-4DD0-90D5-0AAF6962B88F}" destId="{546EA017-239A-49B0-A3F8-FA0D8790A5D7}" srcOrd="1" destOrd="0" presId="urn:microsoft.com/office/officeart/2005/8/layout/orgChart1"/>
    <dgm:cxn modelId="{D925F66B-BF50-4581-AC82-2E4642E3C4BD}" type="presParOf" srcId="{D166214D-26B0-4DD0-90D5-0AAF6962B88F}" destId="{8774373A-D05F-4599-A24F-EB1ED3B62BF0}" srcOrd="2" destOrd="0" presId="urn:microsoft.com/office/officeart/2005/8/layout/orgChart1"/>
    <dgm:cxn modelId="{ACAA98C2-45B2-4C67-9EB9-549A34879AF8}" type="presParOf" srcId="{5D3B14CD-B6D6-4498-870F-FB3ABABA5B8D}" destId="{1DCE7B92-1C1A-4AE4-9F7D-F46CAF31A11B}" srcOrd="2" destOrd="0" presId="urn:microsoft.com/office/officeart/2005/8/layout/orgChart1"/>
    <dgm:cxn modelId="{493F2C14-777E-40A3-ABBC-4E1F285FE6A6}" type="presParOf" srcId="{5D3B14CD-B6D6-4498-870F-FB3ABABA5B8D}" destId="{40218E80-7891-482F-A61D-3EECA68A5B89}" srcOrd="3" destOrd="0" presId="urn:microsoft.com/office/officeart/2005/8/layout/orgChart1"/>
    <dgm:cxn modelId="{E61FF261-3197-44F4-93CE-5736D5347910}" type="presParOf" srcId="{40218E80-7891-482F-A61D-3EECA68A5B89}" destId="{012CD8E7-8328-4CD9-A8DA-A6943A5F4368}" srcOrd="0" destOrd="0" presId="urn:microsoft.com/office/officeart/2005/8/layout/orgChart1"/>
    <dgm:cxn modelId="{FEF9AF73-1447-4988-A632-821CEDE2C2E7}" type="presParOf" srcId="{012CD8E7-8328-4CD9-A8DA-A6943A5F4368}" destId="{B386902C-4FC9-4C71-AE4B-D01E1EA5F98D}" srcOrd="0" destOrd="0" presId="urn:microsoft.com/office/officeart/2005/8/layout/orgChart1"/>
    <dgm:cxn modelId="{AC212059-26C1-4C32-A563-9F03C185FC42}" type="presParOf" srcId="{012CD8E7-8328-4CD9-A8DA-A6943A5F4368}" destId="{68326FF8-F0BD-4E75-8853-27B6032F60AC}" srcOrd="1" destOrd="0" presId="urn:microsoft.com/office/officeart/2005/8/layout/orgChart1"/>
    <dgm:cxn modelId="{CB0335A9-0351-43A0-A33F-0581E9ABE723}" type="presParOf" srcId="{40218E80-7891-482F-A61D-3EECA68A5B89}" destId="{22B0145D-E36C-4108-B763-14A82AAF920D}" srcOrd="1" destOrd="0" presId="urn:microsoft.com/office/officeart/2005/8/layout/orgChart1"/>
    <dgm:cxn modelId="{2F4CA338-FDF1-4760-B8C8-4E3CB70CA77D}" type="presParOf" srcId="{40218E80-7891-482F-A61D-3EECA68A5B89}" destId="{418C763F-C0B8-42E1-BD31-A26C805212BD}" srcOrd="2" destOrd="0" presId="urn:microsoft.com/office/officeart/2005/8/layout/orgChart1"/>
    <dgm:cxn modelId="{CB531AB1-CCA9-49B5-BDEE-9CE2F4872FDE}" type="presParOf" srcId="{5D3B14CD-B6D6-4498-870F-FB3ABABA5B8D}" destId="{6C505CDF-11CB-4C74-9EE9-0E5EFACE85CF}" srcOrd="4" destOrd="0" presId="urn:microsoft.com/office/officeart/2005/8/layout/orgChart1"/>
    <dgm:cxn modelId="{F1DEF176-7DB2-4FCD-A939-D5243F065347}" type="presParOf" srcId="{5D3B14CD-B6D6-4498-870F-FB3ABABA5B8D}" destId="{E96F1BE6-AC84-4B4E-8284-0BA13639B4D0}" srcOrd="5" destOrd="0" presId="urn:microsoft.com/office/officeart/2005/8/layout/orgChart1"/>
    <dgm:cxn modelId="{EAC74B91-7784-4C42-B339-C1009DAFA50A}" type="presParOf" srcId="{E96F1BE6-AC84-4B4E-8284-0BA13639B4D0}" destId="{263C3D4A-64DB-4C2A-9A00-1E2B7D4CDF99}" srcOrd="0" destOrd="0" presId="urn:microsoft.com/office/officeart/2005/8/layout/orgChart1"/>
    <dgm:cxn modelId="{49D16C4E-47DF-4E5E-86C9-B10ADEE53A5F}" type="presParOf" srcId="{263C3D4A-64DB-4C2A-9A00-1E2B7D4CDF99}" destId="{B9FDA75E-F023-440D-8E25-773D3368923A}" srcOrd="0" destOrd="0" presId="urn:microsoft.com/office/officeart/2005/8/layout/orgChart1"/>
    <dgm:cxn modelId="{ECF17637-9F6E-4882-AD8A-1A0D44132A07}" type="presParOf" srcId="{263C3D4A-64DB-4C2A-9A00-1E2B7D4CDF99}" destId="{BA4B37D9-0CEA-4AA9-9D13-92B24377008C}" srcOrd="1" destOrd="0" presId="urn:microsoft.com/office/officeart/2005/8/layout/orgChart1"/>
    <dgm:cxn modelId="{47FD24E2-CAD4-4BBD-A128-87DA9C0664E7}" type="presParOf" srcId="{E96F1BE6-AC84-4B4E-8284-0BA13639B4D0}" destId="{EA8F17CC-E5C1-4F4F-B9FC-04BEF3F0E2BD}" srcOrd="1" destOrd="0" presId="urn:microsoft.com/office/officeart/2005/8/layout/orgChart1"/>
    <dgm:cxn modelId="{F79D1FD9-6E27-48B5-B44B-C82C032A20E6}" type="presParOf" srcId="{E96F1BE6-AC84-4B4E-8284-0BA13639B4D0}" destId="{D45C874F-A686-47A9-8652-FD8587F22B7C}" srcOrd="2" destOrd="0" presId="urn:microsoft.com/office/officeart/2005/8/layout/orgChart1"/>
    <dgm:cxn modelId="{43A54B13-27A3-462C-89F9-B0B5FB7EEC22}" type="presParOf" srcId="{3939273F-6C31-400E-9185-3D15186D9A1E}" destId="{B105439B-E86F-4206-8C03-7B3E37456326}" srcOrd="2" destOrd="0" presId="urn:microsoft.com/office/officeart/2005/8/layout/orgChart1"/>
    <dgm:cxn modelId="{70028EA4-B152-4A2C-9FEE-243484F2A55C}" type="presParOf" srcId="{BD2F59D1-0C9F-4478-81C7-6AD4AF716EE3}" destId="{D127489D-4218-49FA-86AB-108A99A83755}" srcOrd="6" destOrd="0" presId="urn:microsoft.com/office/officeart/2005/8/layout/orgChart1"/>
    <dgm:cxn modelId="{9442E4B2-4F4E-43DF-B623-D92A2216B5B5}" type="presParOf" srcId="{BD2F59D1-0C9F-4478-81C7-6AD4AF716EE3}" destId="{9B5481A1-D351-45E2-A81C-14D983DF3DC9}" srcOrd="7" destOrd="0" presId="urn:microsoft.com/office/officeart/2005/8/layout/orgChart1"/>
    <dgm:cxn modelId="{A9373AD3-4D62-45AB-B2DC-37CA7EC2FFAB}" type="presParOf" srcId="{9B5481A1-D351-45E2-A81C-14D983DF3DC9}" destId="{E5D086F6-AECF-44EF-8496-9E4B49728612}" srcOrd="0" destOrd="0" presId="urn:microsoft.com/office/officeart/2005/8/layout/orgChart1"/>
    <dgm:cxn modelId="{7551D29B-9931-47A3-B4EE-8C2FA87FF1A1}" type="presParOf" srcId="{E5D086F6-AECF-44EF-8496-9E4B49728612}" destId="{2117124A-AD67-4856-AE8C-43D19FD6458B}" srcOrd="0" destOrd="0" presId="urn:microsoft.com/office/officeart/2005/8/layout/orgChart1"/>
    <dgm:cxn modelId="{E3E166FB-7931-4AF4-8368-7E64603F28D1}" type="presParOf" srcId="{E5D086F6-AECF-44EF-8496-9E4B49728612}" destId="{08BB4E70-35D1-454A-A30F-91A24ADDE999}" srcOrd="1" destOrd="0" presId="urn:microsoft.com/office/officeart/2005/8/layout/orgChart1"/>
    <dgm:cxn modelId="{30B129B4-D545-480C-929C-8DA70BF82128}" type="presParOf" srcId="{9B5481A1-D351-45E2-A81C-14D983DF3DC9}" destId="{329AB859-9DBC-473A-B13E-96E48D9A1439}" srcOrd="1" destOrd="0" presId="urn:microsoft.com/office/officeart/2005/8/layout/orgChart1"/>
    <dgm:cxn modelId="{8C11243B-1A60-4FEF-A39F-1E03997B5760}" type="presParOf" srcId="{329AB859-9DBC-473A-B13E-96E48D9A1439}" destId="{63686914-0A27-4B25-88F2-AB4ED0ECA8D8}" srcOrd="0" destOrd="0" presId="urn:microsoft.com/office/officeart/2005/8/layout/orgChart1"/>
    <dgm:cxn modelId="{D1F5A6F3-8070-4183-9165-FE7B04251848}" type="presParOf" srcId="{329AB859-9DBC-473A-B13E-96E48D9A1439}" destId="{1188710F-84D9-41EF-9555-5FEC6D64E41D}" srcOrd="1" destOrd="0" presId="urn:microsoft.com/office/officeart/2005/8/layout/orgChart1"/>
    <dgm:cxn modelId="{535581A8-C1C3-43E1-AA00-A476CDE245ED}" type="presParOf" srcId="{1188710F-84D9-41EF-9555-5FEC6D64E41D}" destId="{E0676D82-6A7B-47DA-A4F0-1CFD89D2152C}" srcOrd="0" destOrd="0" presId="urn:microsoft.com/office/officeart/2005/8/layout/orgChart1"/>
    <dgm:cxn modelId="{EE2A5FB0-16BA-44F2-9284-60085C1118BF}" type="presParOf" srcId="{E0676D82-6A7B-47DA-A4F0-1CFD89D2152C}" destId="{346B4817-D111-451F-8AD4-057473D8D081}" srcOrd="0" destOrd="0" presId="urn:microsoft.com/office/officeart/2005/8/layout/orgChart1"/>
    <dgm:cxn modelId="{20B68716-098B-4EEC-8CF8-771C6BA40CA1}" type="presParOf" srcId="{E0676D82-6A7B-47DA-A4F0-1CFD89D2152C}" destId="{F28FC26B-9CC2-4D12-B89E-A47420921304}" srcOrd="1" destOrd="0" presId="urn:microsoft.com/office/officeart/2005/8/layout/orgChart1"/>
    <dgm:cxn modelId="{0CA2C130-C454-4434-B192-427C67AD7A82}" type="presParOf" srcId="{1188710F-84D9-41EF-9555-5FEC6D64E41D}" destId="{3C3204BB-925B-49C3-A44F-5C154F015287}" srcOrd="1" destOrd="0" presId="urn:microsoft.com/office/officeart/2005/8/layout/orgChart1"/>
    <dgm:cxn modelId="{0C4E6B72-D734-4499-8F58-027689028930}" type="presParOf" srcId="{1188710F-84D9-41EF-9555-5FEC6D64E41D}" destId="{45AB6FF9-E08B-4922-BA57-CC138C909576}" srcOrd="2" destOrd="0" presId="urn:microsoft.com/office/officeart/2005/8/layout/orgChart1"/>
    <dgm:cxn modelId="{8A0EECE5-2A2D-44C6-B6A3-5ADFCFD4DF2D}" type="presParOf" srcId="{329AB859-9DBC-473A-B13E-96E48D9A1439}" destId="{A2CB804F-6792-4184-A0E2-039745A7B3D4}" srcOrd="2" destOrd="0" presId="urn:microsoft.com/office/officeart/2005/8/layout/orgChart1"/>
    <dgm:cxn modelId="{DD9FED0A-9D2F-424C-81E0-781B0510B68A}" type="presParOf" srcId="{329AB859-9DBC-473A-B13E-96E48D9A1439}" destId="{CA04FB7E-5753-4165-9F8B-50D6D9015703}" srcOrd="3" destOrd="0" presId="urn:microsoft.com/office/officeart/2005/8/layout/orgChart1"/>
    <dgm:cxn modelId="{7A486D49-AE63-4615-A49F-003124481198}" type="presParOf" srcId="{CA04FB7E-5753-4165-9F8B-50D6D9015703}" destId="{D8893F71-4F36-4E75-AF66-2E5A21728BBA}" srcOrd="0" destOrd="0" presId="urn:microsoft.com/office/officeart/2005/8/layout/orgChart1"/>
    <dgm:cxn modelId="{B7441497-773B-4E47-8083-0AB0BD858B36}" type="presParOf" srcId="{D8893F71-4F36-4E75-AF66-2E5A21728BBA}" destId="{42875675-0767-4D38-B5A5-640AAE831381}" srcOrd="0" destOrd="0" presId="urn:microsoft.com/office/officeart/2005/8/layout/orgChart1"/>
    <dgm:cxn modelId="{C60DF129-22F8-49F8-B0FE-5F11B09081C1}" type="presParOf" srcId="{D8893F71-4F36-4E75-AF66-2E5A21728BBA}" destId="{25B4034A-7324-447D-8114-86DB6D11296F}" srcOrd="1" destOrd="0" presId="urn:microsoft.com/office/officeart/2005/8/layout/orgChart1"/>
    <dgm:cxn modelId="{EA0C4A5D-AB86-4AC7-A26B-A53E101F9B07}" type="presParOf" srcId="{CA04FB7E-5753-4165-9F8B-50D6D9015703}" destId="{D1018C21-2F08-4BF9-8263-3A93023E03C1}" srcOrd="1" destOrd="0" presId="urn:microsoft.com/office/officeart/2005/8/layout/orgChart1"/>
    <dgm:cxn modelId="{91D8F427-FC03-46F0-AA35-7496840D910D}" type="presParOf" srcId="{CA04FB7E-5753-4165-9F8B-50D6D9015703}" destId="{93E18AAF-BF8E-4334-ACD2-8F31BF6B6B62}" srcOrd="2" destOrd="0" presId="urn:microsoft.com/office/officeart/2005/8/layout/orgChart1"/>
    <dgm:cxn modelId="{CD517DC0-9827-4CB5-BDB7-2A249C8EAA2A}" type="presParOf" srcId="{9B5481A1-D351-45E2-A81C-14D983DF3DC9}" destId="{8714FF17-A8A3-4953-9F35-3DBF9D7565B0}" srcOrd="2" destOrd="0" presId="urn:microsoft.com/office/officeart/2005/8/layout/orgChart1"/>
    <dgm:cxn modelId="{68EE84D0-158E-4D56-8C2D-0276C4B8F745}" type="presParOf" srcId="{BD2F59D1-0C9F-4478-81C7-6AD4AF716EE3}" destId="{7EFFAF4B-55E9-4288-807B-C4F8341D4674}" srcOrd="8" destOrd="0" presId="urn:microsoft.com/office/officeart/2005/8/layout/orgChart1"/>
    <dgm:cxn modelId="{0EF5A47F-221B-4D4F-8279-ECC1DE6366B9}" type="presParOf" srcId="{BD2F59D1-0C9F-4478-81C7-6AD4AF716EE3}" destId="{F72342FF-E206-4905-B5A2-9160EFEB1560}" srcOrd="9" destOrd="0" presId="urn:microsoft.com/office/officeart/2005/8/layout/orgChart1"/>
    <dgm:cxn modelId="{7A028990-0CB8-45D0-8014-321E3DEC3B8A}" type="presParOf" srcId="{F72342FF-E206-4905-B5A2-9160EFEB1560}" destId="{BFBB8BFE-7818-4A3C-B849-A5C17FE8A219}" srcOrd="0" destOrd="0" presId="urn:microsoft.com/office/officeart/2005/8/layout/orgChart1"/>
    <dgm:cxn modelId="{48C18522-0F97-4AE5-AF98-2C1B6EE8E7A2}" type="presParOf" srcId="{BFBB8BFE-7818-4A3C-B849-A5C17FE8A219}" destId="{F79BC4BF-FF77-4770-8AB0-9E0449B5542A}" srcOrd="0" destOrd="0" presId="urn:microsoft.com/office/officeart/2005/8/layout/orgChart1"/>
    <dgm:cxn modelId="{50E66747-9FDC-448E-8596-803704A8FF9E}" type="presParOf" srcId="{BFBB8BFE-7818-4A3C-B849-A5C17FE8A219}" destId="{41E81D66-3B62-4883-A071-3D980138BE76}" srcOrd="1" destOrd="0" presId="urn:microsoft.com/office/officeart/2005/8/layout/orgChart1"/>
    <dgm:cxn modelId="{5844BCD5-5C5D-4435-9495-9E23050F19E8}" type="presParOf" srcId="{F72342FF-E206-4905-B5A2-9160EFEB1560}" destId="{5C9DE379-7940-445B-95E9-BF4467C1022D}" srcOrd="1" destOrd="0" presId="urn:microsoft.com/office/officeart/2005/8/layout/orgChart1"/>
    <dgm:cxn modelId="{F32A64A6-FDAB-4519-B61B-D8D3E29368AF}" type="presParOf" srcId="{5C9DE379-7940-445B-95E9-BF4467C1022D}" destId="{7DD86C4A-EDC3-4635-8479-C76EBFF8A291}" srcOrd="0" destOrd="0" presId="urn:microsoft.com/office/officeart/2005/8/layout/orgChart1"/>
    <dgm:cxn modelId="{7BF7668C-806D-403C-A884-FE68117A7113}" type="presParOf" srcId="{5C9DE379-7940-445B-95E9-BF4467C1022D}" destId="{07E6CFA6-5EAB-4BCC-8D95-D821480F81D1}" srcOrd="1" destOrd="0" presId="urn:microsoft.com/office/officeart/2005/8/layout/orgChart1"/>
    <dgm:cxn modelId="{6800D3CF-C8C2-496A-ABF6-BEC193AAC4D4}" type="presParOf" srcId="{07E6CFA6-5EAB-4BCC-8D95-D821480F81D1}" destId="{E2FFB703-2461-4FA2-88B3-712AEA3A2851}" srcOrd="0" destOrd="0" presId="urn:microsoft.com/office/officeart/2005/8/layout/orgChart1"/>
    <dgm:cxn modelId="{74D4554B-6138-4416-859C-DC8837FE5EF1}" type="presParOf" srcId="{E2FFB703-2461-4FA2-88B3-712AEA3A2851}" destId="{6CC6EDA0-46E0-402D-9C91-6CD55C9AE20C}" srcOrd="0" destOrd="0" presId="urn:microsoft.com/office/officeart/2005/8/layout/orgChart1"/>
    <dgm:cxn modelId="{E33D3514-DB37-41F5-BE44-5FA7148DBD7D}" type="presParOf" srcId="{E2FFB703-2461-4FA2-88B3-712AEA3A2851}" destId="{9D0FE295-7DD8-475F-8DE2-95735954EFD6}" srcOrd="1" destOrd="0" presId="urn:microsoft.com/office/officeart/2005/8/layout/orgChart1"/>
    <dgm:cxn modelId="{A8B04ADB-4263-42F5-B88E-5DA7A83CF018}" type="presParOf" srcId="{07E6CFA6-5EAB-4BCC-8D95-D821480F81D1}" destId="{920AFD79-C35C-49DF-93C5-50891AEBE0B4}" srcOrd="1" destOrd="0" presId="urn:microsoft.com/office/officeart/2005/8/layout/orgChart1"/>
    <dgm:cxn modelId="{DB41FDD1-762E-4AB3-AD3B-9EA8E72AF1EE}" type="presParOf" srcId="{07E6CFA6-5EAB-4BCC-8D95-D821480F81D1}" destId="{94828D1D-BA74-46E5-9CC6-DF428A5365AF}" srcOrd="2" destOrd="0" presId="urn:microsoft.com/office/officeart/2005/8/layout/orgChart1"/>
    <dgm:cxn modelId="{2CD8E0E4-A52D-468E-8661-0E8B0E0FB32A}" type="presParOf" srcId="{5C9DE379-7940-445B-95E9-BF4467C1022D}" destId="{5CD44BE1-D148-4EA9-8CFF-9177254D0966}" srcOrd="2" destOrd="0" presId="urn:microsoft.com/office/officeart/2005/8/layout/orgChart1"/>
    <dgm:cxn modelId="{DD723A3B-1396-40EA-B773-29A9E36F73D8}" type="presParOf" srcId="{5C9DE379-7940-445B-95E9-BF4467C1022D}" destId="{DD5EAA81-BCF5-45E0-A3E0-8882150D7548}" srcOrd="3" destOrd="0" presId="urn:microsoft.com/office/officeart/2005/8/layout/orgChart1"/>
    <dgm:cxn modelId="{C8627419-9237-46DA-ACA8-7E16CCD4C93F}" type="presParOf" srcId="{DD5EAA81-BCF5-45E0-A3E0-8882150D7548}" destId="{8AF28122-AD44-4A4D-8B0D-04F4AA3F9A30}" srcOrd="0" destOrd="0" presId="urn:microsoft.com/office/officeart/2005/8/layout/orgChart1"/>
    <dgm:cxn modelId="{87C82CD5-7AB4-4286-A72E-C59AD6588773}" type="presParOf" srcId="{8AF28122-AD44-4A4D-8B0D-04F4AA3F9A30}" destId="{1D0F9DDC-8B33-4ED7-969A-74587390DFB2}" srcOrd="0" destOrd="0" presId="urn:microsoft.com/office/officeart/2005/8/layout/orgChart1"/>
    <dgm:cxn modelId="{DEA259EF-C253-4DA7-AB10-33E9BB814982}" type="presParOf" srcId="{8AF28122-AD44-4A4D-8B0D-04F4AA3F9A30}" destId="{19EFE96F-DF55-4FB5-9AFC-73E068122B1F}" srcOrd="1" destOrd="0" presId="urn:microsoft.com/office/officeart/2005/8/layout/orgChart1"/>
    <dgm:cxn modelId="{8D956989-C340-4C1D-863E-04088353B3C1}" type="presParOf" srcId="{DD5EAA81-BCF5-45E0-A3E0-8882150D7548}" destId="{9F5F8799-47AA-4E87-AEB6-D53C692E6AD7}" srcOrd="1" destOrd="0" presId="urn:microsoft.com/office/officeart/2005/8/layout/orgChart1"/>
    <dgm:cxn modelId="{C6FCAF7B-8709-42FF-9F90-ADFCECA5661F}" type="presParOf" srcId="{DD5EAA81-BCF5-45E0-A3E0-8882150D7548}" destId="{3F96BF6B-42ED-4F59-B232-9E7F49AAE3DD}" srcOrd="2" destOrd="0" presId="urn:microsoft.com/office/officeart/2005/8/layout/orgChart1"/>
    <dgm:cxn modelId="{3E67C401-3E52-4C91-833D-9233ECB86AD1}" type="presParOf" srcId="{F72342FF-E206-4905-B5A2-9160EFEB1560}" destId="{8D9278C2-E6A0-468B-AB0A-4A48F2DF4F0F}" srcOrd="2" destOrd="0" presId="urn:microsoft.com/office/officeart/2005/8/layout/orgChart1"/>
    <dgm:cxn modelId="{48EBD3F1-6E54-4688-8065-1FC6B040815B}" type="presParOf" srcId="{5558D6E7-FCAB-4D6C-AE12-57A5FDAA65DC}" destId="{A372C1F2-A930-4F8A-9F32-44CDD7BEA9C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44BE1-D148-4EA9-8CFF-9177254D0966}">
      <dsp:nvSpPr>
        <dsp:cNvPr id="0" name=""/>
        <dsp:cNvSpPr/>
      </dsp:nvSpPr>
      <dsp:spPr>
        <a:xfrm>
          <a:off x="7187607" y="1929765"/>
          <a:ext cx="227561" cy="1661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1625"/>
              </a:lnTo>
              <a:lnTo>
                <a:pt x="227561" y="1661625"/>
              </a:lnTo>
            </a:path>
          </a:pathLst>
        </a:custGeom>
        <a:noFill/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7DD86C4A-EDC3-4635-8479-C76EBFF8A291}">
      <dsp:nvSpPr>
        <dsp:cNvPr id="0" name=""/>
        <dsp:cNvSpPr/>
      </dsp:nvSpPr>
      <dsp:spPr>
        <a:xfrm>
          <a:off x="7187607" y="1929765"/>
          <a:ext cx="227561" cy="594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236"/>
              </a:lnTo>
              <a:lnTo>
                <a:pt x="227561" y="594236"/>
              </a:lnTo>
            </a:path>
          </a:pathLst>
        </a:custGeom>
        <a:noFill/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7EFFAF4B-55E9-4288-807B-C4F8341D4674}">
      <dsp:nvSpPr>
        <dsp:cNvPr id="0" name=""/>
        <dsp:cNvSpPr/>
      </dsp:nvSpPr>
      <dsp:spPr>
        <a:xfrm>
          <a:off x="4180629" y="759830"/>
          <a:ext cx="3613807" cy="277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367"/>
              </a:lnTo>
              <a:lnTo>
                <a:pt x="3613807" y="145367"/>
              </a:lnTo>
              <a:lnTo>
                <a:pt x="3613807" y="277906"/>
              </a:lnTo>
            </a:path>
          </a:pathLst>
        </a:custGeom>
        <a:noFill/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A2CB804F-6792-4184-A0E2-039745A7B3D4}">
      <dsp:nvSpPr>
        <dsp:cNvPr id="0" name=""/>
        <dsp:cNvSpPr/>
      </dsp:nvSpPr>
      <dsp:spPr>
        <a:xfrm>
          <a:off x="5513380" y="1830538"/>
          <a:ext cx="209573" cy="1638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8513"/>
              </a:lnTo>
              <a:lnTo>
                <a:pt x="209573" y="1638513"/>
              </a:lnTo>
            </a:path>
          </a:pathLst>
        </a:custGeom>
        <a:noFill/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63686914-0A27-4B25-88F2-AB4ED0ECA8D8}">
      <dsp:nvSpPr>
        <dsp:cNvPr id="0" name=""/>
        <dsp:cNvSpPr/>
      </dsp:nvSpPr>
      <dsp:spPr>
        <a:xfrm>
          <a:off x="5513380" y="1830538"/>
          <a:ext cx="209573" cy="654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4677"/>
              </a:lnTo>
              <a:lnTo>
                <a:pt x="209573" y="654677"/>
              </a:lnTo>
            </a:path>
          </a:pathLst>
        </a:custGeom>
        <a:noFill/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D127489D-4218-49FA-86AB-108A99A83755}">
      <dsp:nvSpPr>
        <dsp:cNvPr id="0" name=""/>
        <dsp:cNvSpPr/>
      </dsp:nvSpPr>
      <dsp:spPr>
        <a:xfrm>
          <a:off x="4180629" y="759830"/>
          <a:ext cx="1891614" cy="277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367"/>
              </a:lnTo>
              <a:lnTo>
                <a:pt x="1891614" y="145367"/>
              </a:lnTo>
              <a:lnTo>
                <a:pt x="1891614" y="277906"/>
              </a:lnTo>
            </a:path>
          </a:pathLst>
        </a:custGeom>
        <a:noFill/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6C505CDF-11CB-4C74-9EE9-0E5EFACE85CF}">
      <dsp:nvSpPr>
        <dsp:cNvPr id="0" name=""/>
        <dsp:cNvSpPr/>
      </dsp:nvSpPr>
      <dsp:spPr>
        <a:xfrm>
          <a:off x="3758387" y="2057942"/>
          <a:ext cx="225033" cy="2886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6193"/>
              </a:lnTo>
              <a:lnTo>
                <a:pt x="225033" y="2886193"/>
              </a:lnTo>
            </a:path>
          </a:pathLst>
        </a:custGeom>
        <a:noFill/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1DCE7B92-1C1A-4AE4-9F7D-F46CAF31A11B}">
      <dsp:nvSpPr>
        <dsp:cNvPr id="0" name=""/>
        <dsp:cNvSpPr/>
      </dsp:nvSpPr>
      <dsp:spPr>
        <a:xfrm>
          <a:off x="3758387" y="2057942"/>
          <a:ext cx="225033" cy="1700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0532"/>
              </a:lnTo>
              <a:lnTo>
                <a:pt x="225033" y="1700532"/>
              </a:lnTo>
            </a:path>
          </a:pathLst>
        </a:custGeom>
        <a:noFill/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EF04809C-C19A-4790-8DA3-25AFF7B11B1E}">
      <dsp:nvSpPr>
        <dsp:cNvPr id="0" name=""/>
        <dsp:cNvSpPr/>
      </dsp:nvSpPr>
      <dsp:spPr>
        <a:xfrm>
          <a:off x="3758387" y="2057942"/>
          <a:ext cx="225033" cy="611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1791"/>
              </a:lnTo>
              <a:lnTo>
                <a:pt x="225033" y="611791"/>
              </a:lnTo>
            </a:path>
          </a:pathLst>
        </a:custGeom>
        <a:noFill/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428D2215-96AA-4C0E-8494-28507F23BFBA}">
      <dsp:nvSpPr>
        <dsp:cNvPr id="0" name=""/>
        <dsp:cNvSpPr/>
      </dsp:nvSpPr>
      <dsp:spPr>
        <a:xfrm>
          <a:off x="4180629" y="759830"/>
          <a:ext cx="177847" cy="277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367"/>
              </a:lnTo>
              <a:lnTo>
                <a:pt x="177847" y="145367"/>
              </a:lnTo>
              <a:lnTo>
                <a:pt x="177847" y="277906"/>
              </a:lnTo>
            </a:path>
          </a:pathLst>
        </a:custGeom>
        <a:noFill/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3390D7E0-5866-4FCD-B32C-99517C6BB055}">
      <dsp:nvSpPr>
        <dsp:cNvPr id="0" name=""/>
        <dsp:cNvSpPr/>
      </dsp:nvSpPr>
      <dsp:spPr>
        <a:xfrm>
          <a:off x="1894582" y="1916675"/>
          <a:ext cx="241451" cy="1687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7474"/>
              </a:lnTo>
              <a:lnTo>
                <a:pt x="241451" y="1687474"/>
              </a:lnTo>
            </a:path>
          </a:pathLst>
        </a:custGeom>
        <a:noFill/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63F15407-906F-4528-AAB2-12435DC0DC7B}">
      <dsp:nvSpPr>
        <dsp:cNvPr id="0" name=""/>
        <dsp:cNvSpPr/>
      </dsp:nvSpPr>
      <dsp:spPr>
        <a:xfrm>
          <a:off x="1894582" y="1916675"/>
          <a:ext cx="241451" cy="642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284"/>
              </a:lnTo>
              <a:lnTo>
                <a:pt x="241451" y="642284"/>
              </a:lnTo>
            </a:path>
          </a:pathLst>
        </a:custGeom>
        <a:noFill/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9B34D38A-0D89-4ED8-93EC-E7E2D0CBC47C}">
      <dsp:nvSpPr>
        <dsp:cNvPr id="0" name=""/>
        <dsp:cNvSpPr/>
      </dsp:nvSpPr>
      <dsp:spPr>
        <a:xfrm>
          <a:off x="2538451" y="759830"/>
          <a:ext cx="1642177" cy="277906"/>
        </a:xfrm>
        <a:custGeom>
          <a:avLst/>
          <a:gdLst/>
          <a:ahLst/>
          <a:cxnLst/>
          <a:rect l="0" t="0" r="0" b="0"/>
          <a:pathLst>
            <a:path>
              <a:moveTo>
                <a:pt x="1642177" y="0"/>
              </a:moveTo>
              <a:lnTo>
                <a:pt x="1642177" y="145367"/>
              </a:lnTo>
              <a:lnTo>
                <a:pt x="0" y="145367"/>
              </a:lnTo>
              <a:lnTo>
                <a:pt x="0" y="27790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3505D-FD62-48EC-A916-642091A0400A}">
      <dsp:nvSpPr>
        <dsp:cNvPr id="0" name=""/>
        <dsp:cNvSpPr/>
      </dsp:nvSpPr>
      <dsp:spPr>
        <a:xfrm>
          <a:off x="147920" y="1828960"/>
          <a:ext cx="220102" cy="2941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1581"/>
              </a:lnTo>
              <a:lnTo>
                <a:pt x="220102" y="2941581"/>
              </a:lnTo>
            </a:path>
          </a:pathLst>
        </a:custGeom>
        <a:noFill/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C6D77469-C4F5-47D0-87CA-E2712BBE1D59}">
      <dsp:nvSpPr>
        <dsp:cNvPr id="0" name=""/>
        <dsp:cNvSpPr/>
      </dsp:nvSpPr>
      <dsp:spPr>
        <a:xfrm>
          <a:off x="147920" y="1828960"/>
          <a:ext cx="220102" cy="1767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7909"/>
              </a:lnTo>
              <a:lnTo>
                <a:pt x="220102" y="1767909"/>
              </a:lnTo>
            </a:path>
          </a:pathLst>
        </a:custGeom>
        <a:noFill/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E685E806-1C95-4C2D-B294-DB314891499F}">
      <dsp:nvSpPr>
        <dsp:cNvPr id="0" name=""/>
        <dsp:cNvSpPr/>
      </dsp:nvSpPr>
      <dsp:spPr>
        <a:xfrm>
          <a:off x="147920" y="1828960"/>
          <a:ext cx="220102" cy="594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236"/>
              </a:lnTo>
              <a:lnTo>
                <a:pt x="220102" y="594236"/>
              </a:lnTo>
            </a:path>
          </a:pathLst>
        </a:custGeom>
        <a:noFill/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CA01C62B-A1FA-45B6-9B08-EED38315614E}">
      <dsp:nvSpPr>
        <dsp:cNvPr id="0" name=""/>
        <dsp:cNvSpPr/>
      </dsp:nvSpPr>
      <dsp:spPr>
        <a:xfrm>
          <a:off x="734861" y="759830"/>
          <a:ext cx="3445767" cy="277906"/>
        </a:xfrm>
        <a:custGeom>
          <a:avLst/>
          <a:gdLst/>
          <a:ahLst/>
          <a:cxnLst/>
          <a:rect l="0" t="0" r="0" b="0"/>
          <a:pathLst>
            <a:path>
              <a:moveTo>
                <a:pt x="3445767" y="0"/>
              </a:moveTo>
              <a:lnTo>
                <a:pt x="3445767" y="145367"/>
              </a:lnTo>
              <a:lnTo>
                <a:pt x="0" y="145367"/>
              </a:lnTo>
              <a:lnTo>
                <a:pt x="0" y="277906"/>
              </a:lnTo>
            </a:path>
          </a:pathLst>
        </a:custGeom>
        <a:noFill/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A32525F0-2E63-4BDB-9B88-0362DB50B506}">
      <dsp:nvSpPr>
        <dsp:cNvPr id="0" name=""/>
        <dsp:cNvSpPr/>
      </dsp:nvSpPr>
      <dsp:spPr>
        <a:xfrm>
          <a:off x="3382848" y="0"/>
          <a:ext cx="1595561" cy="75983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>
              <a:latin typeface="Candara" panose="020E0502030303020204" pitchFamily="34" charset="0"/>
              <a:cs typeface="Aharoni" panose="02010803020104030203" pitchFamily="2" charset="-79"/>
            </a:rPr>
            <a:t>Plan de Manejo Ambiental</a:t>
          </a:r>
          <a:endParaRPr lang="es-CO" sz="1800" b="1" kern="1200" dirty="0">
            <a:latin typeface="Candara" panose="020E0502030303020204" pitchFamily="34" charset="0"/>
            <a:cs typeface="Aharoni" panose="02010803020104030203" pitchFamily="2" charset="-79"/>
          </a:endParaRPr>
        </a:p>
      </dsp:txBody>
      <dsp:txXfrm>
        <a:off x="3382848" y="0"/>
        <a:ext cx="1595561" cy="759830"/>
      </dsp:txXfrm>
    </dsp:sp>
    <dsp:sp modelId="{DCBA0652-451E-480A-A425-568ECB460E83}">
      <dsp:nvSpPr>
        <dsp:cNvPr id="0" name=""/>
        <dsp:cNvSpPr/>
      </dsp:nvSpPr>
      <dsp:spPr>
        <a:xfrm>
          <a:off x="1184" y="1037736"/>
          <a:ext cx="1467352" cy="79122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latin typeface="Candara" panose="020E0502030303020204" pitchFamily="34" charset="0"/>
              <a:cs typeface="Aharoni" panose="02010803020104030203" pitchFamily="2" charset="-79"/>
            </a:rPr>
            <a:t>Manejo integral de residuos sólidos</a:t>
          </a:r>
          <a:endParaRPr lang="es-CO" sz="1600" kern="1200" dirty="0">
            <a:latin typeface="Candara" panose="020E0502030303020204" pitchFamily="34" charset="0"/>
            <a:cs typeface="Aharoni" panose="02010803020104030203" pitchFamily="2" charset="-79"/>
          </a:endParaRPr>
        </a:p>
      </dsp:txBody>
      <dsp:txXfrm>
        <a:off x="1184" y="1037736"/>
        <a:ext cx="1467352" cy="791223"/>
      </dsp:txXfrm>
    </dsp:sp>
    <dsp:sp modelId="{50D059F3-F037-47AD-A78E-F0C1A9B45E9B}">
      <dsp:nvSpPr>
        <dsp:cNvPr id="0" name=""/>
        <dsp:cNvSpPr/>
      </dsp:nvSpPr>
      <dsp:spPr>
        <a:xfrm>
          <a:off x="368023" y="2094037"/>
          <a:ext cx="1298233" cy="65831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0" kern="1200" dirty="0" smtClean="0">
              <a:latin typeface="Candara" panose="020E0502030303020204" pitchFamily="34" charset="0"/>
              <a:cs typeface="Arial" panose="020B0604020202020204" pitchFamily="34" charset="0"/>
            </a:rPr>
            <a:t>Residuos sólidos domésticos</a:t>
          </a:r>
          <a:endParaRPr lang="es-CO" sz="1600" b="0" kern="1200" dirty="0">
            <a:latin typeface="Candara" panose="020E0502030303020204" pitchFamily="34" charset="0"/>
            <a:cs typeface="Aharoni" panose="02010803020104030203" pitchFamily="2" charset="-79"/>
          </a:endParaRPr>
        </a:p>
      </dsp:txBody>
      <dsp:txXfrm>
        <a:off x="368023" y="2094037"/>
        <a:ext cx="1298233" cy="658318"/>
      </dsp:txXfrm>
    </dsp:sp>
    <dsp:sp modelId="{FB67DD63-BD0B-47BB-A419-107F552F2024}">
      <dsp:nvSpPr>
        <dsp:cNvPr id="0" name=""/>
        <dsp:cNvSpPr/>
      </dsp:nvSpPr>
      <dsp:spPr>
        <a:xfrm>
          <a:off x="368023" y="3017433"/>
          <a:ext cx="1303686" cy="115887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0" kern="1200" dirty="0" smtClean="0">
              <a:latin typeface="Candara" panose="020E0502030303020204" pitchFamily="34" charset="0"/>
              <a:cs typeface="Arial" panose="020B0604020202020204" pitchFamily="34" charset="0"/>
            </a:rPr>
            <a:t>Residuos sólidos industriales y peligrosos</a:t>
          </a:r>
          <a:endParaRPr lang="es-CO" sz="1600" b="0" kern="1200" dirty="0">
            <a:latin typeface="Candara" panose="020E0502030303020204" pitchFamily="34" charset="0"/>
            <a:cs typeface="Aharoni" panose="02010803020104030203" pitchFamily="2" charset="-79"/>
          </a:endParaRPr>
        </a:p>
      </dsp:txBody>
      <dsp:txXfrm>
        <a:off x="368023" y="3017433"/>
        <a:ext cx="1303686" cy="1158872"/>
      </dsp:txXfrm>
    </dsp:sp>
    <dsp:sp modelId="{BD54733B-7CBE-48F3-A308-A1D7DE3CC829}">
      <dsp:nvSpPr>
        <dsp:cNvPr id="0" name=""/>
        <dsp:cNvSpPr/>
      </dsp:nvSpPr>
      <dsp:spPr>
        <a:xfrm>
          <a:off x="368023" y="4441382"/>
          <a:ext cx="1298233" cy="65831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0" kern="1200" dirty="0" smtClean="0">
              <a:latin typeface="Candara" panose="020E0502030303020204" pitchFamily="34" charset="0"/>
              <a:cs typeface="Arial" panose="020B0604020202020204" pitchFamily="34" charset="0"/>
            </a:rPr>
            <a:t>Escombros Y Material Estéril</a:t>
          </a:r>
          <a:endParaRPr lang="es-CO" sz="1600" b="0" kern="1200" dirty="0">
            <a:latin typeface="Candara" panose="020E0502030303020204" pitchFamily="34" charset="0"/>
            <a:cs typeface="Aharoni" panose="02010803020104030203" pitchFamily="2" charset="-79"/>
          </a:endParaRPr>
        </a:p>
      </dsp:txBody>
      <dsp:txXfrm>
        <a:off x="368023" y="4441382"/>
        <a:ext cx="1298233" cy="658318"/>
      </dsp:txXfrm>
    </dsp:sp>
    <dsp:sp modelId="{C786387E-7050-45C0-B953-96D2520B6FA5}">
      <dsp:nvSpPr>
        <dsp:cNvPr id="0" name=""/>
        <dsp:cNvSpPr/>
      </dsp:nvSpPr>
      <dsp:spPr>
        <a:xfrm>
          <a:off x="1733614" y="1037736"/>
          <a:ext cx="1609673" cy="87893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0" kern="1200" dirty="0" smtClean="0">
              <a:latin typeface="Candara" panose="020E0502030303020204" pitchFamily="34" charset="0"/>
              <a:cs typeface="Aharoni" panose="02010803020104030203" pitchFamily="2" charset="-79"/>
            </a:rPr>
            <a:t>Manejo integral del recurso agua y la energía </a:t>
          </a:r>
          <a:endParaRPr lang="es-CO" sz="1600" b="0" kern="1200" dirty="0">
            <a:latin typeface="Candara" panose="020E0502030303020204" pitchFamily="34" charset="0"/>
            <a:cs typeface="Aharoni" panose="02010803020104030203" pitchFamily="2" charset="-79"/>
          </a:endParaRPr>
        </a:p>
      </dsp:txBody>
      <dsp:txXfrm>
        <a:off x="1733614" y="1037736"/>
        <a:ext cx="1609673" cy="878938"/>
      </dsp:txXfrm>
    </dsp:sp>
    <dsp:sp modelId="{A94500C6-5D7F-43F3-9080-55904D42A2EA}">
      <dsp:nvSpPr>
        <dsp:cNvPr id="0" name=""/>
        <dsp:cNvSpPr/>
      </dsp:nvSpPr>
      <dsp:spPr>
        <a:xfrm>
          <a:off x="2136033" y="2181752"/>
          <a:ext cx="1369072" cy="75441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latin typeface="Candara" panose="020E0502030303020204" pitchFamily="34" charset="0"/>
              <a:cs typeface="Aharoni" panose="02010803020104030203" pitchFamily="2" charset="-79"/>
            </a:rPr>
            <a:t>Uso y ahorro eficiente del Agua</a:t>
          </a:r>
          <a:endParaRPr lang="es-CO" sz="1600" kern="1200" dirty="0">
            <a:latin typeface="Candara" panose="020E0502030303020204" pitchFamily="34" charset="0"/>
            <a:cs typeface="Aharoni" panose="02010803020104030203" pitchFamily="2" charset="-79"/>
          </a:endParaRPr>
        </a:p>
      </dsp:txBody>
      <dsp:txXfrm>
        <a:off x="2136033" y="2181752"/>
        <a:ext cx="1369072" cy="754415"/>
      </dsp:txXfrm>
    </dsp:sp>
    <dsp:sp modelId="{E018A736-4B2D-4ADF-8A36-51937BE0BFF6}">
      <dsp:nvSpPr>
        <dsp:cNvPr id="0" name=""/>
        <dsp:cNvSpPr/>
      </dsp:nvSpPr>
      <dsp:spPr>
        <a:xfrm>
          <a:off x="2136033" y="3201245"/>
          <a:ext cx="1298233" cy="80580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latin typeface="Candara" panose="020E0502030303020204" pitchFamily="34" charset="0"/>
              <a:cs typeface="Aharoni" panose="02010803020104030203" pitchFamily="2" charset="-79"/>
            </a:rPr>
            <a:t>Uso y ahorro eficiente de la Energía</a:t>
          </a:r>
          <a:endParaRPr lang="es-CO" sz="1600" kern="1200" dirty="0">
            <a:latin typeface="Candara" panose="020E0502030303020204" pitchFamily="34" charset="0"/>
            <a:cs typeface="Aharoni" panose="02010803020104030203" pitchFamily="2" charset="-79"/>
          </a:endParaRPr>
        </a:p>
      </dsp:txBody>
      <dsp:txXfrm>
        <a:off x="2136033" y="3201245"/>
        <a:ext cx="1298233" cy="805808"/>
      </dsp:txXfrm>
    </dsp:sp>
    <dsp:sp modelId="{25DD36CC-36DC-42F8-9DBE-D4775497D5E4}">
      <dsp:nvSpPr>
        <dsp:cNvPr id="0" name=""/>
        <dsp:cNvSpPr/>
      </dsp:nvSpPr>
      <dsp:spPr>
        <a:xfrm>
          <a:off x="3608365" y="1037736"/>
          <a:ext cx="1500222" cy="102020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0" kern="1200" dirty="0" smtClean="0">
              <a:latin typeface="Candara" panose="020E0502030303020204" pitchFamily="34" charset="0"/>
              <a:cs typeface="Aharoni" panose="02010803020104030203" pitchFamily="2" charset="-79"/>
            </a:rPr>
            <a:t>Manejo integral de emisiones atmosféricas y vertimientos </a:t>
          </a:r>
          <a:endParaRPr lang="es-CO" sz="1600" b="0" kern="1200" dirty="0">
            <a:latin typeface="Candara" panose="020E0502030303020204" pitchFamily="34" charset="0"/>
            <a:cs typeface="Aharoni" panose="02010803020104030203" pitchFamily="2" charset="-79"/>
          </a:endParaRPr>
        </a:p>
      </dsp:txBody>
      <dsp:txXfrm>
        <a:off x="3608365" y="1037736"/>
        <a:ext cx="1500222" cy="1020205"/>
      </dsp:txXfrm>
    </dsp:sp>
    <dsp:sp modelId="{CC5B6A50-05B8-45F7-9D86-46009CB0E987}">
      <dsp:nvSpPr>
        <dsp:cNvPr id="0" name=""/>
        <dsp:cNvSpPr/>
      </dsp:nvSpPr>
      <dsp:spPr>
        <a:xfrm>
          <a:off x="3983421" y="2323019"/>
          <a:ext cx="1236937" cy="6934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latin typeface="Candara" panose="020E0502030303020204" pitchFamily="34" charset="0"/>
              <a:cs typeface="Aharoni" panose="02010803020104030203" pitchFamily="2" charset="-79"/>
            </a:rPr>
            <a:t>Manejo de residuos líquidos</a:t>
          </a:r>
          <a:endParaRPr lang="es-CO" sz="1600" kern="1200" dirty="0">
            <a:latin typeface="Candara" panose="020E0502030303020204" pitchFamily="34" charset="0"/>
            <a:cs typeface="Aharoni" panose="02010803020104030203" pitchFamily="2" charset="-79"/>
          </a:endParaRPr>
        </a:p>
      </dsp:txBody>
      <dsp:txXfrm>
        <a:off x="3983421" y="2323019"/>
        <a:ext cx="1236937" cy="693428"/>
      </dsp:txXfrm>
    </dsp:sp>
    <dsp:sp modelId="{B386902C-4FC9-4C71-AE4B-D01E1EA5F98D}">
      <dsp:nvSpPr>
        <dsp:cNvPr id="0" name=""/>
        <dsp:cNvSpPr/>
      </dsp:nvSpPr>
      <dsp:spPr>
        <a:xfrm>
          <a:off x="3983421" y="3281525"/>
          <a:ext cx="1361965" cy="95389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0" kern="1200" dirty="0" smtClean="0">
              <a:latin typeface="Candara" panose="020E0502030303020204" pitchFamily="34" charset="0"/>
              <a:cs typeface="Arial" panose="020B0604020202020204" pitchFamily="34" charset="0"/>
            </a:rPr>
            <a:t>Manejo de emisiones atmosféricas y ruido</a:t>
          </a:r>
          <a:endParaRPr lang="es-CO" sz="1600" b="0" kern="1200" dirty="0">
            <a:latin typeface="Candara" panose="020E0502030303020204" pitchFamily="34" charset="0"/>
            <a:cs typeface="Aharoni" panose="02010803020104030203" pitchFamily="2" charset="-79"/>
          </a:endParaRPr>
        </a:p>
      </dsp:txBody>
      <dsp:txXfrm>
        <a:off x="3983421" y="3281525"/>
        <a:ext cx="1361965" cy="953898"/>
      </dsp:txXfrm>
    </dsp:sp>
    <dsp:sp modelId="{B9FDA75E-F023-440D-8E25-773D3368923A}">
      <dsp:nvSpPr>
        <dsp:cNvPr id="0" name=""/>
        <dsp:cNvSpPr/>
      </dsp:nvSpPr>
      <dsp:spPr>
        <a:xfrm>
          <a:off x="3983421" y="4500501"/>
          <a:ext cx="1248096" cy="88726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0" kern="1200" dirty="0" smtClean="0">
              <a:latin typeface="Candara" panose="020E0502030303020204" pitchFamily="34" charset="0"/>
              <a:cs typeface="Arial" panose="020B0604020202020204" pitchFamily="34" charset="0"/>
            </a:rPr>
            <a:t>Manejo de Lubricantes y Combustibles</a:t>
          </a:r>
          <a:endParaRPr lang="es-CO" sz="1600" b="0" kern="1200" dirty="0">
            <a:latin typeface="Candara" panose="020E0502030303020204" pitchFamily="34" charset="0"/>
            <a:cs typeface="Aharoni" panose="02010803020104030203" pitchFamily="2" charset="-79"/>
          </a:endParaRPr>
        </a:p>
      </dsp:txBody>
      <dsp:txXfrm>
        <a:off x="3983421" y="4500501"/>
        <a:ext cx="1248096" cy="887269"/>
      </dsp:txXfrm>
    </dsp:sp>
    <dsp:sp modelId="{2117124A-AD67-4856-AE8C-43D19FD6458B}">
      <dsp:nvSpPr>
        <dsp:cNvPr id="0" name=""/>
        <dsp:cNvSpPr/>
      </dsp:nvSpPr>
      <dsp:spPr>
        <a:xfrm>
          <a:off x="5373665" y="1037736"/>
          <a:ext cx="1397157" cy="79280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0" kern="1200" dirty="0" smtClean="0">
              <a:latin typeface="Candara" panose="020E0502030303020204" pitchFamily="34" charset="0"/>
              <a:cs typeface="Aharoni" panose="02010803020104030203" pitchFamily="2" charset="-79"/>
            </a:rPr>
            <a:t>Manejo de la responsabilidad social </a:t>
          </a:r>
          <a:endParaRPr lang="es-CO" sz="1600" b="0" kern="1200" dirty="0">
            <a:latin typeface="Candara" panose="020E0502030303020204" pitchFamily="34" charset="0"/>
            <a:cs typeface="Aharoni" panose="02010803020104030203" pitchFamily="2" charset="-79"/>
          </a:endParaRPr>
        </a:p>
      </dsp:txBody>
      <dsp:txXfrm>
        <a:off x="5373665" y="1037736"/>
        <a:ext cx="1397157" cy="792801"/>
      </dsp:txXfrm>
    </dsp:sp>
    <dsp:sp modelId="{346B4817-D111-451F-8AD4-057473D8D081}">
      <dsp:nvSpPr>
        <dsp:cNvPr id="0" name=""/>
        <dsp:cNvSpPr/>
      </dsp:nvSpPr>
      <dsp:spPr>
        <a:xfrm>
          <a:off x="5722954" y="2095615"/>
          <a:ext cx="1306085" cy="7792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latin typeface="Candara" panose="020E0502030303020204" pitchFamily="34" charset="0"/>
              <a:cs typeface="Aharoni" panose="02010803020104030203" pitchFamily="2" charset="-79"/>
            </a:rPr>
            <a:t>Participación de la comunidad</a:t>
          </a:r>
          <a:endParaRPr lang="es-CO" sz="1600" kern="1200" dirty="0">
            <a:latin typeface="Candara" panose="020E0502030303020204" pitchFamily="34" charset="0"/>
            <a:cs typeface="Aharoni" panose="02010803020104030203" pitchFamily="2" charset="-79"/>
          </a:endParaRPr>
        </a:p>
      </dsp:txBody>
      <dsp:txXfrm>
        <a:off x="5722954" y="2095615"/>
        <a:ext cx="1306085" cy="779200"/>
      </dsp:txXfrm>
    </dsp:sp>
    <dsp:sp modelId="{42875675-0767-4D38-B5A5-640AAE831381}">
      <dsp:nvSpPr>
        <dsp:cNvPr id="0" name=""/>
        <dsp:cNvSpPr/>
      </dsp:nvSpPr>
      <dsp:spPr>
        <a:xfrm>
          <a:off x="5722954" y="3139892"/>
          <a:ext cx="1298233" cy="65831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>
              <a:latin typeface="Candara" panose="020E0502030303020204" pitchFamily="34" charset="0"/>
              <a:cs typeface="Aharoni" panose="02010803020104030203" pitchFamily="2" charset="-79"/>
            </a:rPr>
            <a:t>Compras sostenibles</a:t>
          </a:r>
          <a:endParaRPr lang="es-CO" sz="1600" kern="1200" dirty="0">
            <a:latin typeface="Candara" panose="020E0502030303020204" pitchFamily="34" charset="0"/>
            <a:cs typeface="Aharoni" panose="02010803020104030203" pitchFamily="2" charset="-79"/>
          </a:endParaRPr>
        </a:p>
      </dsp:txBody>
      <dsp:txXfrm>
        <a:off x="5722954" y="3139892"/>
        <a:ext cx="1298233" cy="658318"/>
      </dsp:txXfrm>
    </dsp:sp>
    <dsp:sp modelId="{F79BC4BF-FF77-4770-8AB0-9E0449B5542A}">
      <dsp:nvSpPr>
        <dsp:cNvPr id="0" name=""/>
        <dsp:cNvSpPr/>
      </dsp:nvSpPr>
      <dsp:spPr>
        <a:xfrm>
          <a:off x="7035900" y="1037736"/>
          <a:ext cx="1517073" cy="89202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0" kern="1200" dirty="0" smtClean="0">
              <a:latin typeface="Candara" panose="020E0502030303020204" pitchFamily="34" charset="0"/>
              <a:cs typeface="Aharoni" panose="02010803020104030203" pitchFamily="2" charset="-79"/>
            </a:rPr>
            <a:t>Manejo paisajístico de infraestructura vial </a:t>
          </a:r>
          <a:endParaRPr lang="es-CO" sz="1600" b="0" kern="1200" dirty="0">
            <a:latin typeface="Candara" panose="020E0502030303020204" pitchFamily="34" charset="0"/>
            <a:cs typeface="Aharoni" panose="02010803020104030203" pitchFamily="2" charset="-79"/>
          </a:endParaRPr>
        </a:p>
      </dsp:txBody>
      <dsp:txXfrm>
        <a:off x="7035900" y="1037736"/>
        <a:ext cx="1517073" cy="892028"/>
      </dsp:txXfrm>
    </dsp:sp>
    <dsp:sp modelId="{6CC6EDA0-46E0-402D-9C91-6CD55C9AE20C}">
      <dsp:nvSpPr>
        <dsp:cNvPr id="0" name=""/>
        <dsp:cNvSpPr/>
      </dsp:nvSpPr>
      <dsp:spPr>
        <a:xfrm>
          <a:off x="7415168" y="2194842"/>
          <a:ext cx="1298233" cy="65831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0" kern="1200" dirty="0" smtClean="0">
              <a:latin typeface="Candara" panose="020E0502030303020204" pitchFamily="34" charset="0"/>
              <a:cs typeface="Arial" panose="020B0604020202020204" pitchFamily="34" charset="0"/>
            </a:rPr>
            <a:t>Pintura de vías y señales</a:t>
          </a:r>
          <a:endParaRPr lang="es-CO" sz="1600" b="0" kern="1200" dirty="0">
            <a:latin typeface="Candara" panose="020E0502030303020204" pitchFamily="34" charset="0"/>
            <a:cs typeface="Aharoni" panose="02010803020104030203" pitchFamily="2" charset="-79"/>
          </a:endParaRPr>
        </a:p>
      </dsp:txBody>
      <dsp:txXfrm>
        <a:off x="7415168" y="2194842"/>
        <a:ext cx="1298233" cy="658318"/>
      </dsp:txXfrm>
    </dsp:sp>
    <dsp:sp modelId="{1D0F9DDC-8B33-4ED7-969A-74587390DFB2}">
      <dsp:nvSpPr>
        <dsp:cNvPr id="0" name=""/>
        <dsp:cNvSpPr/>
      </dsp:nvSpPr>
      <dsp:spPr>
        <a:xfrm>
          <a:off x="7415168" y="3118238"/>
          <a:ext cx="1440630" cy="94630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0" kern="1200" dirty="0" smtClean="0">
              <a:latin typeface="Candara" panose="020E0502030303020204" pitchFamily="34" charset="0"/>
              <a:cs typeface="Arial" panose="020B0604020202020204" pitchFamily="34" charset="0"/>
            </a:rPr>
            <a:t>Desmantelamiento de obsoletos y paisaje</a:t>
          </a:r>
          <a:endParaRPr lang="es-CO" sz="1600" b="0" kern="1200" dirty="0">
            <a:latin typeface="Candara" panose="020E0502030303020204" pitchFamily="34" charset="0"/>
            <a:cs typeface="Aharoni" panose="02010803020104030203" pitchFamily="2" charset="-79"/>
          </a:endParaRPr>
        </a:p>
      </dsp:txBody>
      <dsp:txXfrm>
        <a:off x="7415168" y="3118238"/>
        <a:ext cx="1440630" cy="946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175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pic>
        <p:nvPicPr>
          <p:cNvPr id="7" name="Picture 44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523"/>
          <a:stretch/>
        </p:blipFill>
        <p:spPr bwMode="auto">
          <a:xfrm>
            <a:off x="467544" y="260649"/>
            <a:ext cx="1280574" cy="122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 userDrawn="1"/>
        </p:nvSpPr>
        <p:spPr>
          <a:xfrm>
            <a:off x="0" y="6309320"/>
            <a:ext cx="9143998" cy="5486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581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es-CO" b="1" dirty="0" smtClean="0"/>
              <a:t>PLAN DE MANEJO AMBIENTAL</a:t>
            </a:r>
            <a:br>
              <a:rPr lang="es-CO" b="1" dirty="0" smtClean="0"/>
            </a:br>
            <a:r>
              <a:rPr lang="es-CO" sz="2000" b="1" dirty="0" smtClean="0"/>
              <a:t>INSPECCIÓN DE TRÁNSITO Y TRANSPORTE DE BARRANCABERMEJA</a:t>
            </a:r>
            <a:endParaRPr lang="es-CO" sz="2000" b="1" dirty="0"/>
          </a:p>
        </p:txBody>
      </p:sp>
    </p:spTree>
    <p:extLst>
      <p:ext uri="{BB962C8B-B14F-4D97-AF65-F5344CB8AC3E}">
        <p14:creationId xmlns:p14="http://schemas.microsoft.com/office/powerpoint/2010/main" val="22498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979712" y="595342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  <a:r>
              <a:rPr lang="es-CO" sz="2400" b="1" dirty="0" smtClean="0"/>
              <a:t>rograma para el manejo integral del recurso agua y la energía (</a:t>
            </a:r>
            <a:r>
              <a:rPr lang="es-CO" sz="2400" b="1" dirty="0"/>
              <a:t>MIRAE)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1844824"/>
            <a:ext cx="47525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Uso y ahorro eficiente del agua</a:t>
            </a:r>
            <a:endParaRPr lang="es-CO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Promover el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uso de elementos economizadores, en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grifos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, duchas, e instalación de unidades sanitarias de bajo consumo en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las instalaciones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permite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ahorrar el recurso agua sin restar comodidad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a los usuarios</a:t>
            </a:r>
            <a:r>
              <a:rPr lang="es-CO" dirty="0" smtClean="0"/>
              <a:t>.</a:t>
            </a:r>
          </a:p>
          <a:p>
            <a:pPr algn="just"/>
            <a:endParaRPr lang="es-CO" dirty="0"/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Por otra parte la sensibilización en el uso adecuado del recurso agua por parte del personal, es un compromiso constante de la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ITTB que le apunta al cumplimiento de la política ambiental de la organización.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98535"/>
            <a:ext cx="3459708" cy="285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86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979712" y="595342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  <a:r>
              <a:rPr lang="es-CO" sz="2400" b="1" dirty="0" smtClean="0"/>
              <a:t>rograma para el manejo integral del recurso agua y la energía (</a:t>
            </a:r>
            <a:r>
              <a:rPr lang="es-CO" sz="2400" b="1" dirty="0"/>
              <a:t>MIRAE)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1546914"/>
            <a:ext cx="511256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Uso y ahorro eficiente </a:t>
            </a: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la energía</a:t>
            </a:r>
          </a:p>
          <a:p>
            <a:pPr algn="just"/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Encender las luces solo cuando la luz natural es insuficiente.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Limpiar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con frecuencia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sistema de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iluminación.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Limpiar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periódicamente las ventanas y láminas traslúcidas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para aprovecha mejor la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luz natural.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Apaga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las luces y los computadores al terminar el trabajo.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Apaga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los sistemas de enfriamiento en áreas no ocupadas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Mantener las puertas y ventanas cerradas con el aire acondicionado encendido.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Chequea los filtros de los sistemas de aire acondicionado periódicamente.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9" r="24354"/>
          <a:stretch/>
        </p:blipFill>
        <p:spPr>
          <a:xfrm>
            <a:off x="5940152" y="1556792"/>
            <a:ext cx="2592288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21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979712" y="595342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  <a:r>
              <a:rPr lang="es-CO" sz="2400" b="1" dirty="0" smtClean="0"/>
              <a:t>rograma para el manejo integral de emisiones atmosféricas y vertimientos (</a:t>
            </a:r>
            <a:r>
              <a:rPr lang="es-CO" sz="2400" b="1" dirty="0"/>
              <a:t>MEAV)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1628800"/>
            <a:ext cx="44644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Las principales fuentes de generación de emisiones y ruidos en la ITTB se consideran móviles, provenientes del parque automotor dispuesto para la actividad misional de la institución, con el cumplimiento de los certificados tecnicomecánicos correspondientes a los mismos, la ITTB cumple con los requerimientos de emisiones mínimas dispuestos por la ley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Para la ITTB es muy importante realizar un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manejo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de sus efluentes líquidos, para tal fin la mejor forma de reducir estos aportes es en sinergia con el uso y ahorro eficiente del recurso agua. </a:t>
            </a:r>
          </a:p>
          <a:p>
            <a:pPr algn="just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649" y="2116478"/>
            <a:ext cx="3760794" cy="376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25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979712" y="595342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  <a:r>
              <a:rPr lang="es-CO" sz="2400" b="1" dirty="0" smtClean="0"/>
              <a:t>rograma para el manejo integral de emisiones atmosféricas y vertimientos (</a:t>
            </a:r>
            <a:r>
              <a:rPr lang="es-CO" sz="2400" b="1" dirty="0"/>
              <a:t>MEAV)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51520" y="1793716"/>
            <a:ext cx="540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Manejo de emisiones atmosféricas y ruido</a:t>
            </a:r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CO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La ITTB dispone del registro y control de emisión de gases, y el certificado de gases de la maquinaria y vehículos al servicio de la actividad misional tanto directo como tercerizados. </a:t>
            </a:r>
            <a:endParaRPr lang="es-C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La ITTB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sensibiliza</a:t>
            </a:r>
            <a:r>
              <a:rPr lang="es-CO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al personal en cuanto a control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del ruido, disminución de emisiones y el uso adecuado de pitos, bocinas y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silbatos.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La ITTB promueve el uso de refrigerantes que no atenten contra la capa de ozono de acuerdo con los estándares internacionales.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55"/>
          <a:stretch/>
        </p:blipFill>
        <p:spPr>
          <a:xfrm>
            <a:off x="5652120" y="2544613"/>
            <a:ext cx="3168352" cy="264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19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979712" y="595342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  <a:r>
              <a:rPr lang="es-CO" sz="2400" b="1" dirty="0" smtClean="0"/>
              <a:t>rograma para el manejo integral de emisiones atmosféricas y vertimientos (</a:t>
            </a:r>
            <a:r>
              <a:rPr lang="es-CO" sz="2400" b="1" dirty="0"/>
              <a:t>MEAV)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172920"/>
            <a:ext cx="51845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Manejo de Lubricantes y Combustibles</a:t>
            </a:r>
          </a:p>
          <a:p>
            <a:endParaRPr lang="es-CO" dirty="0"/>
          </a:p>
          <a:p>
            <a:pPr algn="just"/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La ITTB previene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y controla los riesgos ambientales asociados a fugas, goteos o derrames de la manipulación y almacenamiento de productos derivados de hidrocarburos durante el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mantenimiento de sus vehículos. Para tal fin exige a sus proveedores cumplir con los requerimientos de tratamiento y disposición final dispuestos por la ley.</a:t>
            </a:r>
            <a:r>
              <a:rPr lang="es-CO" dirty="0"/>
              <a:t/>
            </a:r>
            <a:br>
              <a:rPr lang="es-CO" dirty="0"/>
            </a:b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20" t="2962" r="26353" b="11716"/>
          <a:stretch/>
        </p:blipFill>
        <p:spPr>
          <a:xfrm>
            <a:off x="5963530" y="2060849"/>
            <a:ext cx="2784934" cy="396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92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979712" y="595342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/>
              <a:t>Programa para el manejo de la responsabilidad social (</a:t>
            </a:r>
            <a:r>
              <a:rPr lang="es-CO" sz="2400" b="1" dirty="0"/>
              <a:t>MRS)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1916832"/>
            <a:ext cx="45365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programa de responsabilidad social de la ITTB, es un fiel reflejo del compromiso de la entidad para el desarrollo de una cultura ambiental en nuestros colaboradores, que se transmita a nuestro entorno laboral, social y a la comunidad en general. Las acciones de la ITTB en el contexto social se desarrollan dándole un alto grado de participación a sus aliados, colaboradores y comunidades a fin de establecer canales de comunicación que permitan un mejoramiento continuo en cada una de sus actividades con un elevado respeto por el medio ambiente.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132856"/>
            <a:ext cx="3452914" cy="348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8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979712" y="595342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/>
              <a:t>Programa para el manejo de la responsabilidad social (</a:t>
            </a:r>
            <a:r>
              <a:rPr lang="es-CO" sz="2400" b="1" dirty="0"/>
              <a:t>MRS)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1700808"/>
            <a:ext cx="45365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Participación de la </a:t>
            </a: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comunidad</a:t>
            </a:r>
          </a:p>
          <a:p>
            <a:endParaRPr lang="es-CO" b="1" dirty="0"/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La ITTB genera espacios de divulgación de la gestión ambiental de la organización a la comunidad, utilizando los medios de comunicación y recursos necesarios para recoger las opiniones, sugerencias y reclamaciones que se deriven de la actividad misional de la organización.</a:t>
            </a:r>
            <a:b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La ITTB utiliza su página web como medio de relación directa con la comunidad para recoger sus opiniones, sugerencias, reclamaciones y su percepción respecto a la gestión ambiental de la organización.</a:t>
            </a:r>
          </a:p>
          <a:p>
            <a:r>
              <a:rPr lang="es-CO" dirty="0"/>
              <a:t> </a:t>
            </a:r>
          </a:p>
          <a:p>
            <a:endParaRPr lang="es-CO" b="1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68" r="8673"/>
          <a:stretch/>
        </p:blipFill>
        <p:spPr>
          <a:xfrm>
            <a:off x="5148064" y="2348880"/>
            <a:ext cx="3587775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20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979712" y="595342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/>
              <a:t>Programa para el manejo de la responsabilidad social (</a:t>
            </a:r>
            <a:r>
              <a:rPr lang="es-CO" sz="2400" b="1" dirty="0"/>
              <a:t>MRS)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1700808"/>
            <a:ext cx="482453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Compras Sostenibles</a:t>
            </a:r>
          </a:p>
          <a:p>
            <a:endParaRPr lang="es-CO" b="1" dirty="0" smtClean="0"/>
          </a:p>
          <a:p>
            <a:pPr algn="just"/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En ningún caso la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ITTB contrata un servicio o compra un producto a una empresa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no cumpla los requerimientos legales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o viole los derechos humanos o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que atente contra la salud de la Comunidad o de los empleados propios de la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empresa.</a:t>
            </a:r>
          </a:p>
          <a:p>
            <a:pPr algn="just"/>
            <a:endParaRPr lang="es-C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Se tienen cuatro criterios que son tenidos en cuenta para realizar compras y contratación:</a:t>
            </a:r>
          </a:p>
          <a:p>
            <a:pPr algn="just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Medio ambiente, componente social, componente ético y componente económico.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060848"/>
            <a:ext cx="3665984" cy="366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71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979712" y="595342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  <a:r>
              <a:rPr lang="es-CO" sz="2400" b="1" dirty="0" smtClean="0"/>
              <a:t>rograma para el manejo paisajístico de infraestructura vial (MIP)</a:t>
            </a:r>
          </a:p>
          <a:p>
            <a:r>
              <a:rPr lang="es-CO" sz="2400" dirty="0"/>
              <a:t> 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1700808"/>
            <a:ext cx="45365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Dentro de la ITTB la prestación de los servicios con excelencia implica acciones responsables que no solo están enfocadas al control de movilidad, sino además a generar una mayor calidad de vida para nuestros colaboradores, la ciudad y la comunidad en general. Por tal motivo y como muestra de la responsabilidad y compromiso, la ITTB cuenta con un programa de manejo integral de toda la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infraestructura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vial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dispuesta en la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ciudad, con fines de controlar las actividades concernientes a su mantenibilidad y proporcionar en menor medida los niveles de impacto paisajístico que de esta infraestructura se pueda derivar.</a:t>
            </a: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694102"/>
            <a:ext cx="3708522" cy="411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38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979712" y="595342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  <a:r>
              <a:rPr lang="es-CO" sz="2400" b="1" dirty="0" smtClean="0"/>
              <a:t>rograma para el manejo paisajístico de infraestructura vial (MIP)</a:t>
            </a:r>
          </a:p>
          <a:p>
            <a:r>
              <a:rPr lang="es-CO" sz="2400" dirty="0"/>
              <a:t> 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1700808"/>
            <a:ext cx="45365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Pintura de vías y señales</a:t>
            </a:r>
          </a:p>
          <a:p>
            <a:pPr algn="just"/>
            <a:endParaRPr lang="es-C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La ITTB capacita al personal involucrado en esta actividad, haciendo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nfasis en los cuidados ambientales y medidas de seguridad.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utilizan boquillas de los compresores que permitan un mínimo de pérdidas y desperdicios de pintura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asegura de que el personal recoja los materiales y partículas que se desprenden por la acción mecánica de los cepillos o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gratas.</a:t>
            </a:r>
          </a:p>
          <a:p>
            <a:pPr algn="just"/>
            <a:endParaRPr lang="es-CO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2" r="8091"/>
          <a:stretch/>
        </p:blipFill>
        <p:spPr>
          <a:xfrm>
            <a:off x="5148064" y="2060848"/>
            <a:ext cx="3784736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09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699792" y="332656"/>
            <a:ext cx="3721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>
                <a:latin typeface="Arial" panose="020B0604020202020204" pitchFamily="34" charset="0"/>
                <a:cs typeface="Arial" panose="020B0604020202020204" pitchFamily="34" charset="0"/>
              </a:rPr>
              <a:t>Política Ambiental</a:t>
            </a:r>
            <a:endParaRPr lang="es-CO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1691680" y="1624721"/>
            <a:ext cx="6408712" cy="54372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 un Elemento esencial de nuestro compromiso con el Desarrollo </a:t>
            </a: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Sostenible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Resultado de imagen para uso racional de los recurs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35" y="2082424"/>
            <a:ext cx="2581547" cy="202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buenas practicas ambiental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42" b="9301"/>
          <a:stretch/>
        </p:blipFill>
        <p:spPr bwMode="auto">
          <a:xfrm>
            <a:off x="6080908" y="2137019"/>
            <a:ext cx="2901890" cy="1912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ecoeficienc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650" y="4195365"/>
            <a:ext cx="3115693" cy="227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357575" y="4183111"/>
            <a:ext cx="2325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Uso racional de los recursos </a:t>
            </a:r>
            <a:endParaRPr lang="es-CO" dirty="0"/>
          </a:p>
        </p:txBody>
      </p:sp>
      <p:sp>
        <p:nvSpPr>
          <p:cNvPr id="3" name="Rectángulo 2"/>
          <p:cNvSpPr/>
          <p:nvPr/>
        </p:nvSpPr>
        <p:spPr>
          <a:xfrm>
            <a:off x="2798063" y="3107758"/>
            <a:ext cx="33808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Buenas 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prácticas ambientales y adopción de tecnologías </a:t>
            </a:r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limpias. </a:t>
            </a:r>
            <a:endParaRPr lang="es-CO" b="1" dirty="0"/>
          </a:p>
        </p:txBody>
      </p:sp>
      <p:sp>
        <p:nvSpPr>
          <p:cNvPr id="4" name="Rectángulo 3"/>
          <p:cNvSpPr/>
          <p:nvPr/>
        </p:nvSpPr>
        <p:spPr>
          <a:xfrm>
            <a:off x="6540842" y="4195365"/>
            <a:ext cx="2198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Cultura 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ambiental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4604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979712" y="595342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  <a:r>
              <a:rPr lang="es-CO" sz="2400" b="1" dirty="0" smtClean="0"/>
              <a:t>rograma para el manejo paisajístico de infraestructura vial (MIP)</a:t>
            </a:r>
          </a:p>
          <a:p>
            <a:r>
              <a:rPr lang="es-CO" sz="2400" dirty="0"/>
              <a:t> 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1700808"/>
            <a:ext cx="45365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Desmantelamiento de obsoletos y </a:t>
            </a:r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paisaje</a:t>
            </a:r>
          </a:p>
          <a:p>
            <a:endParaRPr lang="es-CO" b="1" dirty="0"/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Las señales de tránsito que por algún motivo deben ser reemplazadas, se desmantelan de forma inmediata tan pronto y como ocupe su lugar la señal nueva que entra a cumplir su función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Se realiza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una limpieza general del área de reemplazo o instalación de señales de tránsito, retirando escombros y residuos generados por las actividades de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desmantelamiento.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65" r="2322"/>
          <a:stretch/>
        </p:blipFill>
        <p:spPr>
          <a:xfrm>
            <a:off x="5292080" y="1867679"/>
            <a:ext cx="3395023" cy="372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386313"/>
            <a:ext cx="4132489" cy="1033264"/>
          </a:xfrm>
        </p:spPr>
        <p:txBody>
          <a:bodyPr>
            <a:noAutofit/>
          </a:bodyPr>
          <a:lstStyle/>
          <a:p>
            <a:r>
              <a:rPr lang="es-CO" sz="7200" dirty="0" smtClean="0"/>
              <a:t>GRACIAS </a:t>
            </a:r>
            <a:endParaRPr lang="es-CO" sz="7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4149080"/>
            <a:ext cx="6400800" cy="1752600"/>
          </a:xfrm>
        </p:spPr>
        <p:txBody>
          <a:bodyPr/>
          <a:lstStyle/>
          <a:p>
            <a:r>
              <a:rPr lang="es-CO" sz="3600" i="1" dirty="0" smtClean="0"/>
              <a:t>“Todos somos una familia y el planeta es nuestro hogar”</a:t>
            </a:r>
            <a:endParaRPr lang="es-CO" sz="3600" i="1" dirty="0"/>
          </a:p>
        </p:txBody>
      </p:sp>
      <p:pic>
        <p:nvPicPr>
          <p:cNvPr id="1028" name="Picture 4" descr="Resultado de imagen para frases ecologicas para cuidar el medio ambient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" t="3442" r="8139" b="8766"/>
          <a:stretch/>
        </p:blipFill>
        <p:spPr bwMode="auto">
          <a:xfrm>
            <a:off x="5220072" y="43319"/>
            <a:ext cx="3528392" cy="367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15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14518" y="3356992"/>
            <a:ext cx="5918291" cy="1470025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Incorporar  la  gestión  ambiental  integral  en  las  actividades  empresariales  que  generan  o  pueden  generar  impactos  ambientales  dando  cumplimiento  a  los  compromisos  legales  </a:t>
            </a: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 complementarios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411760" y="900009"/>
            <a:ext cx="4699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 Ambientales</a:t>
            </a:r>
            <a:endParaRPr lang="es-CO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14519" y="5025134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Contribuir al desarrollo sostenible del entorno.</a:t>
            </a:r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809" y="1484784"/>
            <a:ext cx="2579903" cy="436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5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033091" y="814817"/>
            <a:ext cx="3941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Valores Ecológicos</a:t>
            </a:r>
            <a:endParaRPr lang="es-CO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507604"/>
            <a:ext cx="3505572" cy="3505572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467544" y="1628800"/>
            <a:ext cx="45365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Respeto por el entorno</a:t>
            </a:r>
            <a:r>
              <a:rPr lang="es-CO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 El funcionario de la  ITTB  es respetuoso del medio que le rodea e interactúa armoniosamente con la naturaleza reconociendo su importancia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Responsabilidad social y ambiental</a:t>
            </a:r>
            <a:r>
              <a:rPr lang="es-CO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 El funcionario de la ITTB  reconoce los deberes que tiene como persona y como Empresa con el desarrollo sostenible y la construcción de una sociedad justa y equitativa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O" dirty="0"/>
          </a:p>
        </p:txBody>
      </p:sp>
      <p:sp>
        <p:nvSpPr>
          <p:cNvPr id="8" name="7 CuadroTexto"/>
          <p:cNvSpPr txBox="1"/>
          <p:nvPr/>
        </p:nvSpPr>
        <p:spPr>
          <a:xfrm>
            <a:off x="467544" y="5229200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Compromiso ambiental</a:t>
            </a:r>
            <a:r>
              <a:rPr lang="es-CO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El funcionario de la ITTB está comprometido con el desarrollo sostenible y busca contribuir al mismo con una gestión ambiental integral en la ejecución de todas sus actividades.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2573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260855458"/>
              </p:ext>
            </p:extLst>
          </p:nvPr>
        </p:nvGraphicFramePr>
        <p:xfrm>
          <a:off x="179512" y="764704"/>
          <a:ext cx="885698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232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979712" y="595342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  <a:r>
              <a:rPr lang="es-CO" sz="2400" b="1" dirty="0" smtClean="0"/>
              <a:t>rograma para el manejo integral de los residuos sólidos (</a:t>
            </a:r>
            <a:r>
              <a:rPr lang="es-CO" sz="2400" b="1" dirty="0"/>
              <a:t>MIRS)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67544" y="1663640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Como una contribución a la gestión ambiental y al mejoramiento de la calidad de vida de las personas, empleados y comunidad en general, la ITTB ha convertido el manejo de los residuos sólidos que genera en una oportunidad  de sensibilizar  y educar a toda la comunidad para el cuidado del medio ambiente.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418" y="3083148"/>
            <a:ext cx="2427030" cy="3010148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467544" y="3424932"/>
            <a:ext cx="50770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Los residuos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sólidos se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identifican y se clasifican en el mismo sitio donde se generan para conducirlos a la disposición final, de acuerdo con su naturaleza a través del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reciclaje, aprovechamiento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en compostaje, cadenas productivas, escombrera, relleno de alta seguridad y el relleno sanitario.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9924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979712" y="595342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  <a:r>
              <a:rPr lang="es-CO" sz="2400" b="1" dirty="0" smtClean="0"/>
              <a:t>rograma para el manejo integral de los residuos sólidos (</a:t>
            </a:r>
            <a:r>
              <a:rPr lang="es-CO" sz="2400" b="1" dirty="0"/>
              <a:t>MIRS)</a:t>
            </a: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708920"/>
            <a:ext cx="2912800" cy="3528392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37970" y="1700808"/>
            <a:ext cx="806647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esiduos </a:t>
            </a: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sólidos </a:t>
            </a: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domésticos</a:t>
            </a:r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Plástico (embalajes y bolsas), papel, cartón, latas y vidrios que son considerados como materiales reciclables, mientras que los residuos de comida deberán ser descartados como residuos orgánicos no reciclables. </a:t>
            </a: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39552" y="2942942"/>
            <a:ext cx="475252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O" sz="20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Separación  en la fuente</a:t>
            </a:r>
            <a:r>
              <a:rPr lang="es-CO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s-CO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CO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Gris </a:t>
            </a:r>
            <a:r>
              <a:rPr lang="es-CO" b="1" i="1" dirty="0">
                <a:latin typeface="Arial" panose="020B0604020202020204" pitchFamily="34" charset="0"/>
                <a:cs typeface="Arial" panose="020B0604020202020204" pitchFamily="34" charset="0"/>
              </a:rPr>
              <a:t>– Reciclable: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papel, cartón, periódicos, revistas, entre otros similares.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CO" b="1" i="1" dirty="0">
                <a:latin typeface="Arial" panose="020B0604020202020204" pitchFamily="34" charset="0"/>
                <a:cs typeface="Arial" panose="020B0604020202020204" pitchFamily="34" charset="0"/>
              </a:rPr>
              <a:t>Azul – Reciclable: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plásticos desechables, Bolsas desechables, Envases no retornables.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CO" b="1" i="1" dirty="0">
                <a:latin typeface="Arial" panose="020B0604020202020204" pitchFamily="34" charset="0"/>
                <a:cs typeface="Arial" panose="020B0604020202020204" pitchFamily="34" charset="0"/>
              </a:rPr>
              <a:t>Verde –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 Ordinarios: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papel carbón, tetra pack, servilletas, envolturas de alimentos, papel sucio y/o engrasado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38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979712" y="595342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  <a:r>
              <a:rPr lang="es-CO" sz="2400" b="1" dirty="0" smtClean="0"/>
              <a:t>rograma para el manejo integral de los residuos sólidos (</a:t>
            </a:r>
            <a:r>
              <a:rPr lang="es-CO" sz="2400" b="1" dirty="0"/>
              <a:t>MIRS)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50042" y="1663640"/>
            <a:ext cx="806647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esiduos </a:t>
            </a: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sólidos </a:t>
            </a: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industriales y peligrosos</a:t>
            </a:r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Corresponden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a los generados en las área de taller y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mantenimiento: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retales de láminas, tubería, chatarra, que podrán ser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reciclados;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mientras que los envases de pinturas, solventes,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lubricantes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y vinilos adhesivos son separados para entrega a una empresa que se encarga del tratamiento de estos residuos especiales.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50042" y="3291949"/>
            <a:ext cx="495806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Separación </a:t>
            </a:r>
            <a:r>
              <a:rPr lang="es-CO" sz="20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en  la </a:t>
            </a:r>
            <a:r>
              <a:rPr lang="es-CO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fuente</a:t>
            </a:r>
            <a:r>
              <a:rPr lang="es-CO" sz="20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CO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s-CO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CO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Rojo </a:t>
            </a:r>
            <a:r>
              <a:rPr lang="es-CO" b="1" i="1" dirty="0">
                <a:latin typeface="Arial" panose="020B0604020202020204" pitchFamily="34" charset="0"/>
                <a:cs typeface="Arial" panose="020B0604020202020204" pitchFamily="34" charset="0"/>
              </a:rPr>
              <a:t>– Peligroso: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envases de pintura, envases de solvente, envases de hidrocarburo, trapos impregnados de hidrocarburo, guantes sucios, entre otros similares.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CO" b="1" i="1" dirty="0">
                <a:latin typeface="Arial" panose="020B0604020202020204" pitchFamily="34" charset="0"/>
                <a:cs typeface="Arial" panose="020B0604020202020204" pitchFamily="34" charset="0"/>
              </a:rPr>
              <a:t>Negro – General: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láminas, tubería, chatarra, entre otros similares.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"/>
          <a:stretch/>
        </p:blipFill>
        <p:spPr>
          <a:xfrm>
            <a:off x="6012160" y="3142605"/>
            <a:ext cx="2412432" cy="291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27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979712" y="595342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  <a:r>
              <a:rPr lang="es-CO" sz="2400" b="1" dirty="0" smtClean="0"/>
              <a:t>rograma para el manejo integral de los residuos sólidos (</a:t>
            </a:r>
            <a:r>
              <a:rPr lang="es-CO" sz="2400" b="1" dirty="0"/>
              <a:t>MIRS)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88"/>
          <a:stretch/>
        </p:blipFill>
        <p:spPr>
          <a:xfrm>
            <a:off x="3707904" y="3106128"/>
            <a:ext cx="4816983" cy="3049231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467544" y="1700808"/>
            <a:ext cx="813690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Escombros </a:t>
            </a: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Y Material Estéril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Los escombros y estériles, así como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fraguados de concreto descartados de la obra son enviados a la escombrera autorizada más cercana, Bajo ningún motivo los escombros se disponen en lugares de sensibilidad ambiental como bajos, o en cercanía a cuerpos de agua, lagunas, entre otros.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67544" y="3501008"/>
            <a:ext cx="4392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En la ejecución de una labor se identifican las zonas más factibles para el almacenamiento temporal o acopio de material estéril (suelos no reutilizables) y escombros de concreto provenientes del sitio donde se realiza la intervención.</a:t>
            </a:r>
          </a:p>
        </p:txBody>
      </p:sp>
    </p:spTree>
    <p:extLst>
      <p:ext uri="{BB962C8B-B14F-4D97-AF65-F5344CB8AC3E}">
        <p14:creationId xmlns:p14="http://schemas.microsoft.com/office/powerpoint/2010/main" val="410200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3915</TotalTime>
  <Words>1705</Words>
  <Application>Microsoft Office PowerPoint</Application>
  <PresentationFormat>Presentación en pantalla (4:3)</PresentationFormat>
  <Paragraphs>119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Aharoni</vt:lpstr>
      <vt:lpstr>Arial</vt:lpstr>
      <vt:lpstr>Calibri</vt:lpstr>
      <vt:lpstr>Candara</vt:lpstr>
      <vt:lpstr>Tema de Office</vt:lpstr>
      <vt:lpstr>PLAN DE MANEJO AMBIENTAL INSPECCIÓN DE TRÁNSITO Y TRANSPORTE DE BARRANCABERMEJA</vt:lpstr>
      <vt:lpstr>Es un Elemento esencial de nuestro compromiso con el Desarrollo Sostenible   </vt:lpstr>
      <vt:lpstr>Incorporar  la  gestión  ambiental  integral  en  las  actividades  empresariales  que  generan  o  pueden  generar  impactos  ambientales  dando  cumplimiento  a  los  compromisos  legales  y complementarios.   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</dc:creator>
  <cp:lastModifiedBy>Shirly Martinez Zora</cp:lastModifiedBy>
  <cp:revision>109</cp:revision>
  <dcterms:created xsi:type="dcterms:W3CDTF">2015-08-30T10:57:14Z</dcterms:created>
  <dcterms:modified xsi:type="dcterms:W3CDTF">2016-09-03T02:45:06Z</dcterms:modified>
</cp:coreProperties>
</file>