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59" r:id="rId6"/>
    <p:sldId id="263" r:id="rId7"/>
    <p:sldId id="279" r:id="rId8"/>
    <p:sldId id="280" r:id="rId9"/>
    <p:sldId id="281" r:id="rId10"/>
    <p:sldId id="282" r:id="rId11"/>
    <p:sldId id="267" r:id="rId12"/>
    <p:sldId id="261" r:id="rId13"/>
    <p:sldId id="271" r:id="rId14"/>
    <p:sldId id="283" r:id="rId15"/>
    <p:sldId id="273" r:id="rId16"/>
    <p:sldId id="284" r:id="rId17"/>
    <p:sldId id="266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30F04-F2BF-4A9D-9A31-F82AF850AEBC}" v="27" dt="2023-07-06T14:47:14.798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C4630F04-F2BF-4A9D-9A31-F82AF850AEBC}"/>
    <pc:docChg chg="undo custSel addSld delSld modSld sldOrd">
      <pc:chgData name="PLANEACION" userId="d98372ff-809c-412f-bf7e-b69f66766c44" providerId="ADAL" clId="{C4630F04-F2BF-4A9D-9A31-F82AF850AEBC}" dt="2023-07-06T21:12:18.256" v="187" actId="20577"/>
      <pc:docMkLst>
        <pc:docMk/>
      </pc:docMkLst>
      <pc:sldChg chg="delSp modSp mod">
        <pc:chgData name="PLANEACION" userId="d98372ff-809c-412f-bf7e-b69f66766c44" providerId="ADAL" clId="{C4630F04-F2BF-4A9D-9A31-F82AF850AEBC}" dt="2023-07-06T17:12:20.265" v="185" actId="1036"/>
        <pc:sldMkLst>
          <pc:docMk/>
          <pc:sldMk cId="2452323398" sldId="261"/>
        </pc:sldMkLst>
        <pc:spChg chg="del">
          <ac:chgData name="PLANEACION" userId="d98372ff-809c-412f-bf7e-b69f66766c44" providerId="ADAL" clId="{C4630F04-F2BF-4A9D-9A31-F82AF850AEBC}" dt="2023-07-06T17:12:05.818" v="180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C4630F04-F2BF-4A9D-9A31-F82AF850AEBC}" dt="2023-07-06T17:12:14.968" v="183" actId="207"/>
          <ac:spMkLst>
            <pc:docMk/>
            <pc:sldMk cId="2452323398" sldId="261"/>
            <ac:spMk id="6" creationId="{DD388B4A-4C77-4082-AE9C-535C626ADFBC}"/>
          </ac:spMkLst>
        </pc:spChg>
        <pc:picChg chg="mod">
          <ac:chgData name="PLANEACION" userId="d98372ff-809c-412f-bf7e-b69f66766c44" providerId="ADAL" clId="{C4630F04-F2BF-4A9D-9A31-F82AF850AEBC}" dt="2023-07-06T17:12:20.265" v="185" actId="1036"/>
          <ac:picMkLst>
            <pc:docMk/>
            <pc:sldMk cId="2452323398" sldId="261"/>
            <ac:picMk id="20" creationId="{33BDF3EC-4796-4D92-A8F8-4D518C6164AB}"/>
          </ac:picMkLst>
        </pc:picChg>
      </pc:sldChg>
      <pc:sldChg chg="del">
        <pc:chgData name="PLANEACION" userId="d98372ff-809c-412f-bf7e-b69f66766c44" providerId="ADAL" clId="{C4630F04-F2BF-4A9D-9A31-F82AF850AEBC}" dt="2023-07-06T12:34:54.935" v="0" actId="47"/>
        <pc:sldMkLst>
          <pc:docMk/>
          <pc:sldMk cId="790736637" sldId="264"/>
        </pc:sldMkLst>
      </pc:sldChg>
      <pc:sldChg chg="delSp modSp mod">
        <pc:chgData name="PLANEACION" userId="d98372ff-809c-412f-bf7e-b69f66766c44" providerId="ADAL" clId="{C4630F04-F2BF-4A9D-9A31-F82AF850AEBC}" dt="2023-07-06T14:24:18.135" v="4" actId="14100"/>
        <pc:sldMkLst>
          <pc:docMk/>
          <pc:sldMk cId="3109055331" sldId="267"/>
        </pc:sldMkLst>
        <pc:spChg chg="del">
          <ac:chgData name="PLANEACION" userId="d98372ff-809c-412f-bf7e-b69f66766c44" providerId="ADAL" clId="{C4630F04-F2BF-4A9D-9A31-F82AF850AEBC}" dt="2023-07-06T14:24:04.344" v="1" actId="478"/>
          <ac:spMkLst>
            <pc:docMk/>
            <pc:sldMk cId="3109055331" sldId="267"/>
            <ac:spMk id="8" creationId="{FCD35EB3-8ADC-486F-A90B-26C54CEFCA3C}"/>
          </ac:spMkLst>
        </pc:spChg>
        <pc:spChg chg="mod">
          <ac:chgData name="PLANEACION" userId="d98372ff-809c-412f-bf7e-b69f66766c44" providerId="ADAL" clId="{C4630F04-F2BF-4A9D-9A31-F82AF850AEBC}" dt="2023-07-06T14:24:18.135" v="4" actId="14100"/>
          <ac:spMkLst>
            <pc:docMk/>
            <pc:sldMk cId="3109055331" sldId="267"/>
            <ac:spMk id="10" creationId="{DD388B4A-4C77-4082-AE9C-535C626ADFBC}"/>
          </ac:spMkLst>
        </pc:spChg>
      </pc:sldChg>
      <pc:sldChg chg="delSp modSp mod">
        <pc:chgData name="PLANEACION" userId="d98372ff-809c-412f-bf7e-b69f66766c44" providerId="ADAL" clId="{C4630F04-F2BF-4A9D-9A31-F82AF850AEBC}" dt="2023-07-06T14:41:26.278" v="106" actId="1076"/>
        <pc:sldMkLst>
          <pc:docMk/>
          <pc:sldMk cId="3322251864" sldId="271"/>
        </pc:sldMkLst>
        <pc:spChg chg="del">
          <ac:chgData name="PLANEACION" userId="d98372ff-809c-412f-bf7e-b69f66766c44" providerId="ADAL" clId="{C4630F04-F2BF-4A9D-9A31-F82AF850AEBC}" dt="2023-07-06T14:24:40.298" v="5" actId="478"/>
          <ac:spMkLst>
            <pc:docMk/>
            <pc:sldMk cId="3322251864" sldId="271"/>
            <ac:spMk id="16" creationId="{BC6E0D9B-A710-420E-A2DA-6EAC5B54850D}"/>
          </ac:spMkLst>
        </pc:spChg>
        <pc:spChg chg="mod">
          <ac:chgData name="PLANEACION" userId="d98372ff-809c-412f-bf7e-b69f66766c44" providerId="ADAL" clId="{C4630F04-F2BF-4A9D-9A31-F82AF850AEBC}" dt="2023-07-06T14:24:52.166" v="9" actId="1076"/>
          <ac:spMkLst>
            <pc:docMk/>
            <pc:sldMk cId="3322251864" sldId="271"/>
            <ac:spMk id="17" creationId="{DD388B4A-4C77-4082-AE9C-535C626ADFBC}"/>
          </ac:spMkLst>
        </pc:spChg>
        <pc:spChg chg="mod">
          <ac:chgData name="PLANEACION" userId="d98372ff-809c-412f-bf7e-b69f66766c44" providerId="ADAL" clId="{C4630F04-F2BF-4A9D-9A31-F82AF850AEBC}" dt="2023-07-06T14:40:48.280" v="86" actId="207"/>
          <ac:spMkLst>
            <pc:docMk/>
            <pc:sldMk cId="3322251864" sldId="271"/>
            <ac:spMk id="20" creationId="{8F4B9A2A-1BF8-D5BD-2FC0-B928FB5AD37B}"/>
          </ac:spMkLst>
        </pc:spChg>
        <pc:spChg chg="mod">
          <ac:chgData name="PLANEACION" userId="d98372ff-809c-412f-bf7e-b69f66766c44" providerId="ADAL" clId="{C4630F04-F2BF-4A9D-9A31-F82AF850AEBC}" dt="2023-07-06T14:40:48.280" v="86" actId="207"/>
          <ac:spMkLst>
            <pc:docMk/>
            <pc:sldMk cId="3322251864" sldId="271"/>
            <ac:spMk id="21" creationId="{8F4B9A2A-1BF8-D5BD-2FC0-B928FB5AD37B}"/>
          </ac:spMkLst>
        </pc:spChg>
        <pc:spChg chg="mod">
          <ac:chgData name="PLANEACION" userId="d98372ff-809c-412f-bf7e-b69f66766c44" providerId="ADAL" clId="{C4630F04-F2BF-4A9D-9A31-F82AF850AEBC}" dt="2023-07-06T14:40:48.280" v="86" actId="207"/>
          <ac:spMkLst>
            <pc:docMk/>
            <pc:sldMk cId="3322251864" sldId="271"/>
            <ac:spMk id="22" creationId="{8F4B9A2A-1BF8-D5BD-2FC0-B928FB5AD37B}"/>
          </ac:spMkLst>
        </pc:spChg>
        <pc:picChg chg="mod">
          <ac:chgData name="PLANEACION" userId="d98372ff-809c-412f-bf7e-b69f66766c44" providerId="ADAL" clId="{C4630F04-F2BF-4A9D-9A31-F82AF850AEBC}" dt="2023-07-06T14:41:02.574" v="88" actId="1076"/>
          <ac:picMkLst>
            <pc:docMk/>
            <pc:sldMk cId="3322251864" sldId="271"/>
            <ac:picMk id="2" creationId="{00000000-0000-0000-0000-000000000000}"/>
          </ac:picMkLst>
        </pc:picChg>
        <pc:picChg chg="mod">
          <ac:chgData name="PLANEACION" userId="d98372ff-809c-412f-bf7e-b69f66766c44" providerId="ADAL" clId="{C4630F04-F2BF-4A9D-9A31-F82AF850AEBC}" dt="2023-07-06T14:41:12.986" v="97" actId="1037"/>
          <ac:picMkLst>
            <pc:docMk/>
            <pc:sldMk cId="3322251864" sldId="271"/>
            <ac:picMk id="3" creationId="{00000000-0000-0000-0000-000000000000}"/>
          </ac:picMkLst>
        </pc:picChg>
        <pc:picChg chg="mod">
          <ac:chgData name="PLANEACION" userId="d98372ff-809c-412f-bf7e-b69f66766c44" providerId="ADAL" clId="{C4630F04-F2BF-4A9D-9A31-F82AF850AEBC}" dt="2023-07-06T14:41:17.530" v="105" actId="1037"/>
          <ac:picMkLst>
            <pc:docMk/>
            <pc:sldMk cId="3322251864" sldId="271"/>
            <ac:picMk id="4" creationId="{00000000-0000-0000-0000-000000000000}"/>
          </ac:picMkLst>
        </pc:picChg>
        <pc:picChg chg="mod">
          <ac:chgData name="PLANEACION" userId="d98372ff-809c-412f-bf7e-b69f66766c44" providerId="ADAL" clId="{C4630F04-F2BF-4A9D-9A31-F82AF850AEBC}" dt="2023-07-06T14:41:26.278" v="106" actId="1076"/>
          <ac:picMkLst>
            <pc:docMk/>
            <pc:sldMk cId="3322251864" sldId="271"/>
            <ac:picMk id="13" creationId="{030B7904-45B6-418F-BB49-6AF3D9C05391}"/>
          </ac:picMkLst>
        </pc:picChg>
      </pc:sldChg>
      <pc:sldChg chg="addSp delSp modSp mod">
        <pc:chgData name="PLANEACION" userId="d98372ff-809c-412f-bf7e-b69f66766c44" providerId="ADAL" clId="{C4630F04-F2BF-4A9D-9A31-F82AF850AEBC}" dt="2023-07-06T14:40:23.150" v="85" actId="2085"/>
        <pc:sldMkLst>
          <pc:docMk/>
          <pc:sldMk cId="1322349877" sldId="273"/>
        </pc:sldMkLst>
        <pc:spChg chg="del">
          <ac:chgData name="PLANEACION" userId="d98372ff-809c-412f-bf7e-b69f66766c44" providerId="ADAL" clId="{C4630F04-F2BF-4A9D-9A31-F82AF850AEBC}" dt="2023-07-06T14:39:39.045" v="78" actId="478"/>
          <ac:spMkLst>
            <pc:docMk/>
            <pc:sldMk cId="1322349877" sldId="273"/>
            <ac:spMk id="8" creationId="{99E67CC4-7DC1-4AA6-BC03-44BFB57E2CBB}"/>
          </ac:spMkLst>
        </pc:spChg>
        <pc:spChg chg="add mod">
          <ac:chgData name="PLANEACION" userId="d98372ff-809c-412f-bf7e-b69f66766c44" providerId="ADAL" clId="{C4630F04-F2BF-4A9D-9A31-F82AF850AEBC}" dt="2023-07-06T14:39:45.292" v="80" actId="14100"/>
          <ac:spMkLst>
            <pc:docMk/>
            <pc:sldMk cId="1322349877" sldId="273"/>
            <ac:spMk id="9" creationId="{0C6955F1-0D4E-4D61-2157-FB0AE88365DA}"/>
          </ac:spMkLst>
        </pc:spChg>
        <pc:spChg chg="del">
          <ac:chgData name="PLANEACION" userId="d98372ff-809c-412f-bf7e-b69f66766c44" providerId="ADAL" clId="{C4630F04-F2BF-4A9D-9A31-F82AF850AEBC}" dt="2023-07-06T14:25:14.138" v="10" actId="478"/>
          <ac:spMkLst>
            <pc:docMk/>
            <pc:sldMk cId="1322349877" sldId="273"/>
            <ac:spMk id="10" creationId="{DD388B4A-4C77-4082-AE9C-535C626ADFBC}"/>
          </ac:spMkLst>
        </pc:spChg>
        <pc:spChg chg="mod">
          <ac:chgData name="PLANEACION" userId="d98372ff-809c-412f-bf7e-b69f66766c44" providerId="ADAL" clId="{C4630F04-F2BF-4A9D-9A31-F82AF850AEBC}" dt="2023-07-06T14:39:53.574" v="81" actId="1076"/>
          <ac:spMkLst>
            <pc:docMk/>
            <pc:sldMk cId="1322349877" sldId="273"/>
            <ac:spMk id="15" creationId="{00000000-0000-0000-0000-000000000000}"/>
          </ac:spMkLst>
        </pc:spChg>
        <pc:spChg chg="del">
          <ac:chgData name="PLANEACION" userId="d98372ff-809c-412f-bf7e-b69f66766c44" providerId="ADAL" clId="{C4630F04-F2BF-4A9D-9A31-F82AF850AEBC}" dt="2023-07-06T14:26:35.718" v="14" actId="478"/>
          <ac:spMkLst>
            <pc:docMk/>
            <pc:sldMk cId="1322349877" sldId="273"/>
            <ac:spMk id="16" creationId="{00000000-0000-0000-0000-000000000000}"/>
          </ac:spMkLst>
        </pc:spChg>
        <pc:spChg chg="del">
          <ac:chgData name="PLANEACION" userId="d98372ff-809c-412f-bf7e-b69f66766c44" providerId="ADAL" clId="{C4630F04-F2BF-4A9D-9A31-F82AF850AEBC}" dt="2023-07-06T14:26:37.724" v="15" actId="478"/>
          <ac:spMkLst>
            <pc:docMk/>
            <pc:sldMk cId="1322349877" sldId="273"/>
            <ac:spMk id="17" creationId="{00000000-0000-0000-0000-000000000000}"/>
          </ac:spMkLst>
        </pc:spChg>
        <pc:spChg chg="mod">
          <ac:chgData name="PLANEACION" userId="d98372ff-809c-412f-bf7e-b69f66766c44" providerId="ADAL" clId="{C4630F04-F2BF-4A9D-9A31-F82AF850AEBC}" dt="2023-07-06T14:40:23.150" v="85" actId="2085"/>
          <ac:spMkLst>
            <pc:docMk/>
            <pc:sldMk cId="1322349877" sldId="273"/>
            <ac:spMk id="18" creationId="{00000000-0000-0000-0000-000000000000}"/>
          </ac:spMkLst>
        </pc:spChg>
        <pc:spChg chg="del mod">
          <ac:chgData name="PLANEACION" userId="d98372ff-809c-412f-bf7e-b69f66766c44" providerId="ADAL" clId="{C4630F04-F2BF-4A9D-9A31-F82AF850AEBC}" dt="2023-07-06T14:26:31.285" v="12" actId="478"/>
          <ac:spMkLst>
            <pc:docMk/>
            <pc:sldMk cId="1322349877" sldId="273"/>
            <ac:spMk id="19" creationId="{00000000-0000-0000-0000-000000000000}"/>
          </ac:spMkLst>
        </pc:spChg>
        <pc:spChg chg="del">
          <ac:chgData name="PLANEACION" userId="d98372ff-809c-412f-bf7e-b69f66766c44" providerId="ADAL" clId="{C4630F04-F2BF-4A9D-9A31-F82AF850AEBC}" dt="2023-07-06T14:26:34.097" v="13" actId="478"/>
          <ac:spMkLst>
            <pc:docMk/>
            <pc:sldMk cId="1322349877" sldId="273"/>
            <ac:spMk id="20" creationId="{00000000-0000-0000-0000-000000000000}"/>
          </ac:spMkLst>
        </pc:spChg>
        <pc:picChg chg="add mod">
          <ac:chgData name="PLANEACION" userId="d98372ff-809c-412f-bf7e-b69f66766c44" providerId="ADAL" clId="{C4630F04-F2BF-4A9D-9A31-F82AF850AEBC}" dt="2023-07-06T14:37:25.942" v="60" actId="1076"/>
          <ac:picMkLst>
            <pc:docMk/>
            <pc:sldMk cId="1322349877" sldId="273"/>
            <ac:picMk id="2" creationId="{AEB93ABF-C96C-BF84-B7BA-1CC4B37CA036}"/>
          </ac:picMkLst>
        </pc:picChg>
        <pc:picChg chg="add mod">
          <ac:chgData name="PLANEACION" userId="d98372ff-809c-412f-bf7e-b69f66766c44" providerId="ADAL" clId="{C4630F04-F2BF-4A9D-9A31-F82AF850AEBC}" dt="2023-07-06T14:37:28.948" v="61" actId="1076"/>
          <ac:picMkLst>
            <pc:docMk/>
            <pc:sldMk cId="1322349877" sldId="273"/>
            <ac:picMk id="3" creationId="{5B6386C9-261F-0F33-FB5E-6885ECB9BEAD}"/>
          </ac:picMkLst>
        </pc:picChg>
        <pc:picChg chg="add mod">
          <ac:chgData name="PLANEACION" userId="d98372ff-809c-412f-bf7e-b69f66766c44" providerId="ADAL" clId="{C4630F04-F2BF-4A9D-9A31-F82AF850AEBC}" dt="2023-07-06T14:37:31.923" v="62" actId="1076"/>
          <ac:picMkLst>
            <pc:docMk/>
            <pc:sldMk cId="1322349877" sldId="273"/>
            <ac:picMk id="4" creationId="{621BFE52-3CBA-4AE2-85BA-E47CF3AD5CC5}"/>
          </ac:picMkLst>
        </pc:picChg>
        <pc:picChg chg="mod">
          <ac:chgData name="PLANEACION" userId="d98372ff-809c-412f-bf7e-b69f66766c44" providerId="ADAL" clId="{C4630F04-F2BF-4A9D-9A31-F82AF850AEBC}" dt="2023-07-06T14:38:17.968" v="75" actId="1076"/>
          <ac:picMkLst>
            <pc:docMk/>
            <pc:sldMk cId="1322349877" sldId="273"/>
            <ac:picMk id="11" creationId="{5A9B07F1-5683-4D1E-99E3-AEEE18C4C782}"/>
          </ac:picMkLst>
        </pc:picChg>
      </pc:sldChg>
      <pc:sldChg chg="add del">
        <pc:chgData name="PLANEACION" userId="d98372ff-809c-412f-bf7e-b69f66766c44" providerId="ADAL" clId="{C4630F04-F2BF-4A9D-9A31-F82AF850AEBC}" dt="2023-07-06T14:35:57.095" v="45" actId="47"/>
        <pc:sldMkLst>
          <pc:docMk/>
          <pc:sldMk cId="1039632119" sldId="274"/>
        </pc:sldMkLst>
      </pc:sldChg>
      <pc:sldChg chg="del">
        <pc:chgData name="PLANEACION" userId="d98372ff-809c-412f-bf7e-b69f66766c44" providerId="ADAL" clId="{C4630F04-F2BF-4A9D-9A31-F82AF850AEBC}" dt="2023-07-06T14:36:04.150" v="46" actId="47"/>
        <pc:sldMkLst>
          <pc:docMk/>
          <pc:sldMk cId="2047530984" sldId="275"/>
        </pc:sldMkLst>
      </pc:sldChg>
      <pc:sldChg chg="del">
        <pc:chgData name="PLANEACION" userId="d98372ff-809c-412f-bf7e-b69f66766c44" providerId="ADAL" clId="{C4630F04-F2BF-4A9D-9A31-F82AF850AEBC}" dt="2023-07-06T14:42:44.240" v="117" actId="47"/>
        <pc:sldMkLst>
          <pc:docMk/>
          <pc:sldMk cId="815331242" sldId="276"/>
        </pc:sldMkLst>
      </pc:sldChg>
      <pc:sldChg chg="modSp mod ord">
        <pc:chgData name="PLANEACION" userId="d98372ff-809c-412f-bf7e-b69f66766c44" providerId="ADAL" clId="{C4630F04-F2BF-4A9D-9A31-F82AF850AEBC}" dt="2023-07-06T14:42:54.291" v="119"/>
        <pc:sldMkLst>
          <pc:docMk/>
          <pc:sldMk cId="1055262323" sldId="283"/>
        </pc:sldMkLst>
        <pc:spChg chg="mod">
          <ac:chgData name="PLANEACION" userId="d98372ff-809c-412f-bf7e-b69f66766c44" providerId="ADAL" clId="{C4630F04-F2BF-4A9D-9A31-F82AF850AEBC}" dt="2023-07-06T14:42:26.135" v="115" actId="20577"/>
          <ac:spMkLst>
            <pc:docMk/>
            <pc:sldMk cId="1055262323" sldId="283"/>
            <ac:spMk id="26" creationId="{EF2E1652-5E84-AE67-396D-0DD883D2847D}"/>
          </ac:spMkLst>
        </pc:spChg>
        <pc:spChg chg="mod">
          <ac:chgData name="PLANEACION" userId="d98372ff-809c-412f-bf7e-b69f66766c44" providerId="ADAL" clId="{C4630F04-F2BF-4A9D-9A31-F82AF850AEBC}" dt="2023-07-06T14:42:09.397" v="113" actId="113"/>
          <ac:spMkLst>
            <pc:docMk/>
            <pc:sldMk cId="1055262323" sldId="283"/>
            <ac:spMk id="27" creationId="{715E48F0-D85F-1358-3B6E-1DA0B9DF636D}"/>
          </ac:spMkLst>
        </pc:spChg>
        <pc:picChg chg="mod">
          <ac:chgData name="PLANEACION" userId="d98372ff-809c-412f-bf7e-b69f66766c44" providerId="ADAL" clId="{C4630F04-F2BF-4A9D-9A31-F82AF850AEBC}" dt="2023-07-06T14:42:31.522" v="116" actId="1076"/>
          <ac:picMkLst>
            <pc:docMk/>
            <pc:sldMk cId="1055262323" sldId="283"/>
            <ac:picMk id="11" creationId="{5A9B07F1-5683-4D1E-99E3-AEEE18C4C782}"/>
          </ac:picMkLst>
        </pc:picChg>
        <pc:picChg chg="mod">
          <ac:chgData name="PLANEACION" userId="d98372ff-809c-412f-bf7e-b69f66766c44" providerId="ADAL" clId="{C4630F04-F2BF-4A9D-9A31-F82AF850AEBC}" dt="2023-07-06T14:41:55.495" v="109" actId="14100"/>
          <ac:picMkLst>
            <pc:docMk/>
            <pc:sldMk cId="1055262323" sldId="283"/>
            <ac:picMk id="28" creationId="{62770D6B-05A3-A6B4-2B2C-4177EFA6CAE7}"/>
          </ac:picMkLst>
        </pc:picChg>
      </pc:sldChg>
      <pc:sldChg chg="addSp delSp modSp mod">
        <pc:chgData name="PLANEACION" userId="d98372ff-809c-412f-bf7e-b69f66766c44" providerId="ADAL" clId="{C4630F04-F2BF-4A9D-9A31-F82AF850AEBC}" dt="2023-07-06T21:12:18.256" v="187" actId="20577"/>
        <pc:sldMkLst>
          <pc:docMk/>
          <pc:sldMk cId="3829053549" sldId="284"/>
        </pc:sldMkLst>
        <pc:spChg chg="add mod">
          <ac:chgData name="PLANEACION" userId="d98372ff-809c-412f-bf7e-b69f66766c44" providerId="ADAL" clId="{C4630F04-F2BF-4A9D-9A31-F82AF850AEBC}" dt="2023-07-06T21:12:18.256" v="187" actId="20577"/>
          <ac:spMkLst>
            <pc:docMk/>
            <pc:sldMk cId="3829053549" sldId="284"/>
            <ac:spMk id="2" creationId="{1ABC4D7D-3211-E8CA-9ADE-77D1C0BEB015}"/>
          </ac:spMkLst>
        </pc:spChg>
        <pc:spChg chg="del">
          <ac:chgData name="PLANEACION" userId="d98372ff-809c-412f-bf7e-b69f66766c44" providerId="ADAL" clId="{C4630F04-F2BF-4A9D-9A31-F82AF850AEBC}" dt="2023-07-06T14:44:35.608" v="123" actId="478"/>
          <ac:spMkLst>
            <pc:docMk/>
            <pc:sldMk cId="3829053549" sldId="284"/>
            <ac:spMk id="15" creationId="{FEFF1CD2-A4C0-209C-F04A-F6AEB2FFE38F}"/>
          </ac:spMkLst>
        </pc:spChg>
        <pc:spChg chg="mod">
          <ac:chgData name="PLANEACION" userId="d98372ff-809c-412f-bf7e-b69f66766c44" providerId="ADAL" clId="{C4630F04-F2BF-4A9D-9A31-F82AF850AEBC}" dt="2023-07-06T14:47:58.821" v="178" actId="1076"/>
          <ac:spMkLst>
            <pc:docMk/>
            <pc:sldMk cId="3829053549" sldId="284"/>
            <ac:spMk id="21" creationId="{1E4F8DDD-E0EC-48B8-9B41-9F142BD2AE33}"/>
          </ac:spMkLst>
        </pc:spChg>
        <pc:picChg chg="mod">
          <ac:chgData name="PLANEACION" userId="d98372ff-809c-412f-bf7e-b69f66766c44" providerId="ADAL" clId="{C4630F04-F2BF-4A9D-9A31-F82AF850AEBC}" dt="2023-07-06T14:47:24.475" v="173" actId="1076"/>
          <ac:picMkLst>
            <pc:docMk/>
            <pc:sldMk cId="3829053549" sldId="284"/>
            <ac:picMk id="5" creationId="{29F1E0DB-8EC8-4AF8-9A19-85B84294DDEC}"/>
          </ac:picMkLst>
        </pc:picChg>
        <pc:picChg chg="mod">
          <ac:chgData name="PLANEACION" userId="d98372ff-809c-412f-bf7e-b69f66766c44" providerId="ADAL" clId="{C4630F04-F2BF-4A9D-9A31-F82AF850AEBC}" dt="2023-07-06T14:47:46.989" v="177" actId="1076"/>
          <ac:picMkLst>
            <pc:docMk/>
            <pc:sldMk cId="3829053549" sldId="284"/>
            <ac:picMk id="6" creationId="{526D23DF-460A-4FD6-840B-CC22D0A89A71}"/>
          </ac:picMkLst>
        </pc:picChg>
        <pc:picChg chg="mod">
          <ac:chgData name="PLANEACION" userId="d98372ff-809c-412f-bf7e-b69f66766c44" providerId="ADAL" clId="{C4630F04-F2BF-4A9D-9A31-F82AF850AEBC}" dt="2023-07-06T14:47:14.798" v="169" actId="1076"/>
          <ac:picMkLst>
            <pc:docMk/>
            <pc:sldMk cId="3829053549" sldId="284"/>
            <ac:picMk id="13" creationId="{F35EEB50-38E6-123E-8DE0-CA17EE642F0A}"/>
          </ac:picMkLst>
        </pc:picChg>
        <pc:picChg chg="mod">
          <ac:chgData name="PLANEACION" userId="d98372ff-809c-412f-bf7e-b69f66766c44" providerId="ADAL" clId="{C4630F04-F2BF-4A9D-9A31-F82AF850AEBC}" dt="2023-07-06T14:47:39.149" v="176" actId="14100"/>
          <ac:picMkLst>
            <pc:docMk/>
            <pc:sldMk cId="3829053549" sldId="284"/>
            <ac:picMk id="16" creationId="{2764006F-A9E2-44D6-0C2D-B5E1E5616929}"/>
          </ac:picMkLst>
        </pc:picChg>
        <pc:picChg chg="mod">
          <ac:chgData name="PLANEACION" userId="d98372ff-809c-412f-bf7e-b69f66766c44" providerId="ADAL" clId="{C4630F04-F2BF-4A9D-9A31-F82AF850AEBC}" dt="2023-07-06T14:47:31.004" v="174" actId="14100"/>
          <ac:picMkLst>
            <pc:docMk/>
            <pc:sldMk cId="3829053549" sldId="284"/>
            <ac:picMk id="17" creationId="{B6CB4A09-25D3-BE0C-E3E6-50932801A248}"/>
          </ac:picMkLst>
        </pc:picChg>
      </pc:sldChg>
      <pc:sldChg chg="del">
        <pc:chgData name="PLANEACION" userId="d98372ff-809c-412f-bf7e-b69f66766c44" providerId="ADAL" clId="{C4630F04-F2BF-4A9D-9A31-F82AF850AEBC}" dt="2023-07-06T14:48:17.865" v="179" actId="47"/>
        <pc:sldMkLst>
          <pc:docMk/>
          <pc:sldMk cId="3916488369" sldId="2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2000" dirty="0"/>
            <a:t>2200 METROS LINEALES</a:t>
          </a:r>
        </a:p>
        <a:p>
          <a:r>
            <a:rPr lang="en-US" sz="2000" dirty="0"/>
            <a:t>950 METROS CUADRADOS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1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1" custScaleY="158443"/>
      <dgm:spPr/>
    </dgm:pt>
    <dgm:pt modelId="{2DBC1A83-D0E4-4FA7-B8B8-2E1566B54ECC}" type="pres">
      <dgm:prSet presAssocID="{CE6B3786-0DC3-473B-B2A3-12485D3C7740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600" b="1" dirty="0"/>
            <a:t>PROYECTO: Fortalecimiento de acciones de Seguridad Vial para la adopción de comportamientos seguros en los actores de la movilidad en el Distrito de Barrancabermeja. </a:t>
          </a:r>
          <a:endParaRPr lang="en-US" sz="16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6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600"/>
        </a:p>
      </dgm:t>
    </dgm:pt>
    <dgm:pt modelId="{AF9A7B17-5508-4EB7-9299-FFB8428C983A}">
      <dgm:prSet custT="1"/>
      <dgm:spPr/>
      <dgm:t>
        <a:bodyPr/>
        <a:lstStyle/>
        <a:p>
          <a:r>
            <a:rPr lang="es-ES" sz="1600" dirty="0"/>
            <a:t>(Actividad: </a:t>
          </a:r>
          <a:r>
            <a:rPr lang="es-ES" sz="1600" b="1" dirty="0"/>
            <a:t>Señalización Vial. </a:t>
          </a:r>
          <a:r>
            <a:rPr lang="es-ES" sz="1600" dirty="0"/>
            <a:t>Líneas de carril, marcas viales)</a:t>
          </a:r>
          <a:endParaRPr lang="en-US" sz="16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6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6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57765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Buenavista - Carrera 58 entre Calle 32 y Carrera 60</a:t>
          </a:r>
          <a:endParaRPr lang="en-US" sz="1400" dirty="0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4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400"/>
        </a:p>
      </dgm:t>
    </dgm:pt>
    <dgm:pt modelId="{AF9A7B17-5508-4EB7-9299-FFB8428C983A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dirty="0">
              <a:solidFill>
                <a:schemeClr val="tx1"/>
              </a:solidFill>
              <a:latin typeface="Paloseco Medium"/>
            </a:rPr>
            <a:t>Buenavista - Carrera 58 entre Calle 25 y 24</a:t>
          </a:r>
          <a:endParaRPr lang="es-ES" sz="1400" dirty="0">
            <a:solidFill>
              <a:schemeClr val="tx1"/>
            </a:solidFill>
            <a:latin typeface="+mn-lt"/>
          </a:endParaRP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24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2400"/>
        </a:p>
      </dgm:t>
    </dgm:pt>
    <dgm:pt modelId="{DF4C1560-89D3-454D-A0B7-762B2BF59051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Santa </a:t>
          </a:r>
          <a:r>
            <a:rPr lang="es-ES" sz="1600" dirty="0" err="1">
              <a:solidFill>
                <a:schemeClr val="tx1"/>
              </a:solidFill>
              <a:latin typeface="Paloseco Medium"/>
            </a:rPr>
            <a:t>Barbara</a:t>
          </a:r>
          <a:r>
            <a:rPr lang="es-ES" sz="1600" dirty="0">
              <a:solidFill>
                <a:schemeClr val="tx1"/>
              </a:solidFill>
              <a:latin typeface="Paloseco Medium"/>
            </a:rPr>
            <a:t> - </a:t>
          </a:r>
          <a:r>
            <a:rPr lang="es-ES" sz="1600" dirty="0" err="1">
              <a:solidFill>
                <a:schemeClr val="tx1"/>
              </a:solidFill>
              <a:latin typeface="Paloseco Medium"/>
            </a:rPr>
            <a:t>Cra</a:t>
          </a:r>
          <a:r>
            <a:rPr lang="es-ES" sz="1600" dirty="0">
              <a:solidFill>
                <a:schemeClr val="tx1"/>
              </a:solidFill>
              <a:latin typeface="Paloseco Medium"/>
            </a:rPr>
            <a:t> 35 y </a:t>
          </a:r>
          <a:r>
            <a:rPr lang="es-ES" sz="1600" dirty="0" err="1">
              <a:solidFill>
                <a:schemeClr val="tx1"/>
              </a:solidFill>
              <a:latin typeface="Paloseco Medium"/>
            </a:rPr>
            <a:t>Cra</a:t>
          </a:r>
          <a:r>
            <a:rPr lang="es-ES" sz="1600" dirty="0">
              <a:solidFill>
                <a:schemeClr val="tx1"/>
              </a:solidFill>
              <a:latin typeface="Paloseco Medium"/>
            </a:rPr>
            <a:t> 34 entre Diag. 36 y Calle 38</a:t>
          </a:r>
        </a:p>
      </dgm:t>
    </dgm:pt>
    <dgm:pt modelId="{34C72E9F-7BD4-440D-82F2-24126DB2E628}" type="parTrans" cxnId="{9EE9853A-BAB5-4C13-B66F-DAE374A1068A}">
      <dgm:prSet/>
      <dgm:spPr/>
      <dgm:t>
        <a:bodyPr/>
        <a:lstStyle/>
        <a:p>
          <a:endParaRPr lang="es-CO" sz="2400"/>
        </a:p>
      </dgm:t>
    </dgm:pt>
    <dgm:pt modelId="{D558C47A-2652-4B59-9A46-097F23F0A4AD}" type="sibTrans" cxnId="{9EE9853A-BAB5-4C13-B66F-DAE374A1068A}">
      <dgm:prSet/>
      <dgm:spPr/>
      <dgm:t>
        <a:bodyPr/>
        <a:lstStyle/>
        <a:p>
          <a:endParaRPr lang="es-CO" sz="2400"/>
        </a:p>
      </dgm:t>
    </dgm:pt>
    <dgm:pt modelId="{0303D16A-B825-4037-AE49-65D26F4C6629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dirty="0">
              <a:solidFill>
                <a:schemeClr val="tx1"/>
              </a:solidFill>
              <a:latin typeface="Paloseco Medium"/>
            </a:rPr>
            <a:t>Planada – La Toca - Calle 34 y 33 </a:t>
          </a:r>
          <a:r>
            <a:rPr lang="es-ES" sz="1600" dirty="0" err="1">
              <a:solidFill>
                <a:schemeClr val="tx1"/>
              </a:solidFill>
              <a:latin typeface="Paloseco Medium"/>
            </a:rPr>
            <a:t>cras</a:t>
          </a:r>
          <a:r>
            <a:rPr lang="es-ES" sz="1600" dirty="0">
              <a:solidFill>
                <a:schemeClr val="tx1"/>
              </a:solidFill>
              <a:latin typeface="Paloseco Medium"/>
            </a:rPr>
            <a:t> 52 y 53</a:t>
          </a:r>
          <a:endParaRPr lang="es-ES" sz="1400" dirty="0">
            <a:solidFill>
              <a:schemeClr val="tx1"/>
            </a:solidFill>
            <a:latin typeface="+mn-lt"/>
          </a:endParaRPr>
        </a:p>
      </dgm:t>
    </dgm:pt>
    <dgm:pt modelId="{C4239F91-B4A3-42A8-B77E-87DFFE7B2AAF}" type="parTrans" cxnId="{0AC70A6A-17D7-425C-AB53-56B3C31E1D5E}">
      <dgm:prSet/>
      <dgm:spPr/>
      <dgm:t>
        <a:bodyPr/>
        <a:lstStyle/>
        <a:p>
          <a:endParaRPr lang="es-ES"/>
        </a:p>
      </dgm:t>
    </dgm:pt>
    <dgm:pt modelId="{9A82E906-783D-4143-A601-2E8DB12276CF}" type="sibTrans" cxnId="{0AC70A6A-17D7-425C-AB53-56B3C31E1D5E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4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4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4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4" custScaleY="117603" custLinFactNeighborY="-293"/>
      <dgm:spPr/>
    </dgm:pt>
    <dgm:pt modelId="{D965643C-B138-4A4E-B30D-C179CF3E4C3E}" type="pres">
      <dgm:prSet presAssocID="{AF9A7B17-5508-4EB7-9299-FFB8428C983A}" presName="vert1" presStyleCnt="0"/>
      <dgm:spPr/>
    </dgm:pt>
    <dgm:pt modelId="{501C9D25-7E94-4FEF-B346-DA3B87CE5220}" type="pres">
      <dgm:prSet presAssocID="{0303D16A-B825-4037-AE49-65D26F4C6629}" presName="thickLine" presStyleLbl="alignNode1" presStyleIdx="2" presStyleCnt="4"/>
      <dgm:spPr/>
    </dgm:pt>
    <dgm:pt modelId="{B7522D42-AB9B-4A72-9EE9-782097BB2C3B}" type="pres">
      <dgm:prSet presAssocID="{0303D16A-B825-4037-AE49-65D26F4C6629}" presName="horz1" presStyleCnt="0"/>
      <dgm:spPr/>
    </dgm:pt>
    <dgm:pt modelId="{C4A26568-D57F-4472-B245-2472B9740C31}" type="pres">
      <dgm:prSet presAssocID="{0303D16A-B825-4037-AE49-65D26F4C6629}" presName="tx1" presStyleLbl="revTx" presStyleIdx="2" presStyleCnt="4"/>
      <dgm:spPr/>
    </dgm:pt>
    <dgm:pt modelId="{144281E5-5FBC-4AB0-A417-390224E294CC}" type="pres">
      <dgm:prSet presAssocID="{0303D16A-B825-4037-AE49-65D26F4C6629}" presName="vert1" presStyleCnt="0"/>
      <dgm:spPr/>
    </dgm:pt>
    <dgm:pt modelId="{3E64D58F-8E3C-43CA-A47E-F1C3743CEC9B}" type="pres">
      <dgm:prSet presAssocID="{DF4C1560-89D3-454D-A0B7-762B2BF59051}" presName="thickLine" presStyleLbl="alignNode1" presStyleIdx="3" presStyleCnt="4"/>
      <dgm:spPr/>
    </dgm:pt>
    <dgm:pt modelId="{7AE4CD15-697E-468B-AD74-BDD0AE7C5ECA}" type="pres">
      <dgm:prSet presAssocID="{DF4C1560-89D3-454D-A0B7-762B2BF59051}" presName="horz1" presStyleCnt="0"/>
      <dgm:spPr/>
    </dgm:pt>
    <dgm:pt modelId="{F44879BC-2C96-4701-B793-A48461729478}" type="pres">
      <dgm:prSet presAssocID="{DF4C1560-89D3-454D-A0B7-762B2BF59051}" presName="tx1" presStyleLbl="revTx" presStyleIdx="3" presStyleCnt="4" custScaleY="108703"/>
      <dgm:spPr/>
    </dgm:pt>
    <dgm:pt modelId="{6945D533-3FE9-40A1-88F5-F63D1C21FFC7}" type="pres">
      <dgm:prSet presAssocID="{DF4C1560-89D3-454D-A0B7-762B2BF59051}" presName="vert1" presStyleCnt="0"/>
      <dgm:spPr/>
    </dgm:pt>
  </dgm:ptLst>
  <dgm:cxnLst>
    <dgm:cxn modelId="{19B82331-FB20-4698-B7B2-D54C8D5720A4}" type="presOf" srcId="{DF4C1560-89D3-454D-A0B7-762B2BF59051}" destId="{F44879BC-2C96-4701-B793-A48461729478}" srcOrd="0" destOrd="0" presId="urn:microsoft.com/office/officeart/2008/layout/LinedList"/>
    <dgm:cxn modelId="{9EE9853A-BAB5-4C13-B66F-DAE374A1068A}" srcId="{46997613-4DED-4F73-96E0-A67B5BCF44ED}" destId="{DF4C1560-89D3-454D-A0B7-762B2BF59051}" srcOrd="3" destOrd="0" parTransId="{34C72E9F-7BD4-440D-82F2-24126DB2E628}" sibTransId="{D558C47A-2652-4B59-9A46-097F23F0A4AD}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0AC70A6A-17D7-425C-AB53-56B3C31E1D5E}" srcId="{46997613-4DED-4F73-96E0-A67B5BCF44ED}" destId="{0303D16A-B825-4037-AE49-65D26F4C6629}" srcOrd="2" destOrd="0" parTransId="{C4239F91-B4A3-42A8-B77E-87DFFE7B2AAF}" sibTransId="{9A82E906-783D-4143-A601-2E8DB12276CF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CB116979-A3A2-4D76-861F-0ECB732C632C}" type="presOf" srcId="{0303D16A-B825-4037-AE49-65D26F4C6629}" destId="{C4A26568-D57F-4472-B245-2472B9740C31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  <dgm:cxn modelId="{BE9559AD-53EA-4126-9CF2-76320104BDF1}" type="presParOf" srcId="{29AF87C1-E50E-4311-B4D6-8FCDF06C25B6}" destId="{501C9D25-7E94-4FEF-B346-DA3B87CE5220}" srcOrd="4" destOrd="0" presId="urn:microsoft.com/office/officeart/2008/layout/LinedList"/>
    <dgm:cxn modelId="{B7B1032E-6086-4ACA-B577-97B0B1E80E20}" type="presParOf" srcId="{29AF87C1-E50E-4311-B4D6-8FCDF06C25B6}" destId="{B7522D42-AB9B-4A72-9EE9-782097BB2C3B}" srcOrd="5" destOrd="0" presId="urn:microsoft.com/office/officeart/2008/layout/LinedList"/>
    <dgm:cxn modelId="{A570B417-E642-4F51-B12F-DBC26EB57413}" type="presParOf" srcId="{B7522D42-AB9B-4A72-9EE9-782097BB2C3B}" destId="{C4A26568-D57F-4472-B245-2472B9740C31}" srcOrd="0" destOrd="0" presId="urn:microsoft.com/office/officeart/2008/layout/LinedList"/>
    <dgm:cxn modelId="{354D04F2-2D4B-4A01-9DC9-E3BDF81BD909}" type="presParOf" srcId="{B7522D42-AB9B-4A72-9EE9-782097BB2C3B}" destId="{144281E5-5FBC-4AB0-A417-390224E294CC}" srcOrd="1" destOrd="0" presId="urn:microsoft.com/office/officeart/2008/layout/LinedList"/>
    <dgm:cxn modelId="{3F2CD511-2C27-4877-B0C1-921FD76662B8}" type="presParOf" srcId="{29AF87C1-E50E-4311-B4D6-8FCDF06C25B6}" destId="{3E64D58F-8E3C-43CA-A47E-F1C3743CEC9B}" srcOrd="6" destOrd="0" presId="urn:microsoft.com/office/officeart/2008/layout/LinedList"/>
    <dgm:cxn modelId="{4AF12348-FEB5-4ADD-A198-11450F0511E0}" type="presParOf" srcId="{29AF87C1-E50E-4311-B4D6-8FCDF06C25B6}" destId="{7AE4CD15-697E-468B-AD74-BDD0AE7C5ECA}" srcOrd="7" destOrd="0" presId="urn:microsoft.com/office/officeart/2008/layout/LinedList"/>
    <dgm:cxn modelId="{34A8B4DD-5F06-42CB-8D99-2A345DBA33C0}" type="presParOf" srcId="{7AE4CD15-697E-468B-AD74-BDD0AE7C5ECA}" destId="{F44879BC-2C96-4701-B793-A48461729478}" srcOrd="0" destOrd="0" presId="urn:microsoft.com/office/officeart/2008/layout/LinedList"/>
    <dgm:cxn modelId="{FB91A3C2-E1FA-4A7E-9BBE-6370235F05B8}" type="presParOf" srcId="{7AE4CD15-697E-468B-AD74-BDD0AE7C5ECA}" destId="{6945D533-3FE9-40A1-88F5-F63D1C21FF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300"/>
          <a:ext cx="364556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300"/>
          <a:ext cx="3642008" cy="1343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2200 METROS LINEALES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950 METROS CUADRADOS </a:t>
          </a:r>
        </a:p>
      </dsp:txBody>
      <dsp:txXfrm>
        <a:off x="0" y="300"/>
        <a:ext cx="3642008" cy="1343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75"/>
          <a:ext cx="967530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75"/>
          <a:ext cx="9675303" cy="53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PROYECTO: Fortalecimiento de acciones de Seguridad Vial para la adopción de comportamientos seguros en los actores de la movilidad en el Distrito de Barrancabermeja. </a:t>
          </a:r>
          <a:endParaRPr lang="en-US" sz="1600" kern="1200" dirty="0"/>
        </a:p>
      </dsp:txBody>
      <dsp:txXfrm>
        <a:off x="0" y="75"/>
        <a:ext cx="9675303" cy="535809"/>
      </dsp:txXfrm>
    </dsp:sp>
    <dsp:sp modelId="{7305E00A-E156-4115-A128-A39544465AD6}">
      <dsp:nvSpPr>
        <dsp:cNvPr id="0" name=""/>
        <dsp:cNvSpPr/>
      </dsp:nvSpPr>
      <dsp:spPr>
        <a:xfrm>
          <a:off x="0" y="535884"/>
          <a:ext cx="9675303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535884"/>
          <a:ext cx="9675303" cy="92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(Actividad: </a:t>
          </a:r>
          <a:r>
            <a:rPr lang="es-ES" sz="1600" b="1" kern="1200" dirty="0"/>
            <a:t>Señalización Vial. </a:t>
          </a:r>
          <a:r>
            <a:rPr lang="es-ES" sz="1600" kern="1200" dirty="0"/>
            <a:t>Líneas de carril, marcas viales)</a:t>
          </a:r>
          <a:endParaRPr lang="en-US" sz="1600" kern="1200" dirty="0"/>
        </a:p>
      </dsp:txBody>
      <dsp:txXfrm>
        <a:off x="0" y="535884"/>
        <a:ext cx="9675303" cy="927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823"/>
          <a:ext cx="49426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4937787" cy="73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Buenavista - Carrera 58 entre Calle 32 y Carrera 60</a:t>
          </a:r>
          <a:endParaRPr lang="en-US" sz="1400" kern="1200" dirty="0">
            <a:latin typeface="+mn-lt"/>
          </a:endParaRPr>
        </a:p>
      </dsp:txBody>
      <dsp:txXfrm>
        <a:off x="0" y="0"/>
        <a:ext cx="4937787" cy="731123"/>
      </dsp:txXfrm>
    </dsp:sp>
    <dsp:sp modelId="{7305E00A-E156-4115-A128-A39544465AD6}">
      <dsp:nvSpPr>
        <dsp:cNvPr id="0" name=""/>
        <dsp:cNvSpPr/>
      </dsp:nvSpPr>
      <dsp:spPr>
        <a:xfrm>
          <a:off x="0" y="731946"/>
          <a:ext cx="4942614" cy="0"/>
        </a:xfrm>
        <a:prstGeom prst="lin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730233"/>
          <a:ext cx="4937787" cy="687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Buenavista - Carrera 58 entre Calle 25 y 24</a:t>
          </a:r>
          <a:endParaRPr lang="es-ES" sz="1400" kern="1200" dirty="0">
            <a:solidFill>
              <a:schemeClr val="tx1"/>
            </a:solidFill>
            <a:latin typeface="+mn-lt"/>
          </a:endParaRPr>
        </a:p>
      </dsp:txBody>
      <dsp:txXfrm>
        <a:off x="0" y="730233"/>
        <a:ext cx="4937787" cy="687797"/>
      </dsp:txXfrm>
    </dsp:sp>
    <dsp:sp modelId="{501C9D25-7E94-4FEF-B346-DA3B87CE5220}">
      <dsp:nvSpPr>
        <dsp:cNvPr id="0" name=""/>
        <dsp:cNvSpPr/>
      </dsp:nvSpPr>
      <dsp:spPr>
        <a:xfrm>
          <a:off x="0" y="1419744"/>
          <a:ext cx="4942614" cy="0"/>
        </a:xfrm>
        <a:prstGeom prst="lin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26568-D57F-4472-B245-2472B9740C31}">
      <dsp:nvSpPr>
        <dsp:cNvPr id="0" name=""/>
        <dsp:cNvSpPr/>
      </dsp:nvSpPr>
      <dsp:spPr>
        <a:xfrm>
          <a:off x="0" y="1419744"/>
          <a:ext cx="4942614" cy="58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Planada – La Toca - Calle 34 y 33 </a:t>
          </a:r>
          <a:r>
            <a:rPr lang="es-ES" sz="1600" kern="1200" dirty="0" err="1">
              <a:solidFill>
                <a:schemeClr val="tx1"/>
              </a:solidFill>
              <a:latin typeface="Paloseco Medium"/>
            </a:rPr>
            <a:t>cras</a:t>
          </a:r>
          <a:r>
            <a:rPr lang="es-ES" sz="1600" kern="1200" dirty="0">
              <a:solidFill>
                <a:schemeClr val="tx1"/>
              </a:solidFill>
              <a:latin typeface="Paloseco Medium"/>
            </a:rPr>
            <a:t> 52 y 53</a:t>
          </a:r>
          <a:endParaRPr lang="es-ES" sz="1400" kern="1200" dirty="0">
            <a:solidFill>
              <a:schemeClr val="tx1"/>
            </a:solidFill>
            <a:latin typeface="+mn-lt"/>
          </a:endParaRPr>
        </a:p>
      </dsp:txBody>
      <dsp:txXfrm>
        <a:off x="0" y="1419744"/>
        <a:ext cx="4942614" cy="584847"/>
      </dsp:txXfrm>
    </dsp:sp>
    <dsp:sp modelId="{3E64D58F-8E3C-43CA-A47E-F1C3743CEC9B}">
      <dsp:nvSpPr>
        <dsp:cNvPr id="0" name=""/>
        <dsp:cNvSpPr/>
      </dsp:nvSpPr>
      <dsp:spPr>
        <a:xfrm>
          <a:off x="0" y="2004591"/>
          <a:ext cx="4942614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879BC-2C96-4701-B793-A48461729478}">
      <dsp:nvSpPr>
        <dsp:cNvPr id="0" name=""/>
        <dsp:cNvSpPr/>
      </dsp:nvSpPr>
      <dsp:spPr>
        <a:xfrm>
          <a:off x="0" y="2004591"/>
          <a:ext cx="4937787" cy="635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Santa </a:t>
          </a:r>
          <a:r>
            <a:rPr lang="es-ES" sz="1600" kern="1200" dirty="0" err="1">
              <a:solidFill>
                <a:schemeClr val="tx1"/>
              </a:solidFill>
              <a:latin typeface="Paloseco Medium"/>
            </a:rPr>
            <a:t>Barbara</a:t>
          </a:r>
          <a:r>
            <a:rPr lang="es-ES" sz="1600" kern="1200" dirty="0">
              <a:solidFill>
                <a:schemeClr val="tx1"/>
              </a:solidFill>
              <a:latin typeface="Paloseco Medium"/>
            </a:rPr>
            <a:t> - </a:t>
          </a:r>
          <a:r>
            <a:rPr lang="es-ES" sz="1600" kern="1200" dirty="0" err="1">
              <a:solidFill>
                <a:schemeClr val="tx1"/>
              </a:solidFill>
              <a:latin typeface="Paloseco Medium"/>
            </a:rPr>
            <a:t>Cra</a:t>
          </a:r>
          <a:r>
            <a:rPr lang="es-ES" sz="1600" kern="1200" dirty="0">
              <a:solidFill>
                <a:schemeClr val="tx1"/>
              </a:solidFill>
              <a:latin typeface="Paloseco Medium"/>
            </a:rPr>
            <a:t> 35 y </a:t>
          </a:r>
          <a:r>
            <a:rPr lang="es-ES" sz="1600" kern="1200" dirty="0" err="1">
              <a:solidFill>
                <a:schemeClr val="tx1"/>
              </a:solidFill>
              <a:latin typeface="Paloseco Medium"/>
            </a:rPr>
            <a:t>Cra</a:t>
          </a:r>
          <a:r>
            <a:rPr lang="es-ES" sz="1600" kern="1200" dirty="0">
              <a:solidFill>
                <a:schemeClr val="tx1"/>
              </a:solidFill>
              <a:latin typeface="Paloseco Medium"/>
            </a:rPr>
            <a:t> 34 entre Diag. 36 y Calle 38</a:t>
          </a:r>
        </a:p>
      </dsp:txBody>
      <dsp:txXfrm>
        <a:off x="0" y="2004591"/>
        <a:ext cx="4937787" cy="635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8.svg"/><Relationship Id="rId7" Type="http://schemas.openxmlformats.org/officeDocument/2006/relationships/diagramData" Target="../diagrams/data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9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7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5.sv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44725"/>
            <a:ext cx="52043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BUENAVISTA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775079" y="2237270"/>
            <a:ext cx="2416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Carrera 58 Vía Principal</a:t>
            </a:r>
            <a:endParaRPr lang="es-CO" b="1" dirty="0"/>
          </a:p>
        </p:txBody>
      </p:sp>
      <p:pic>
        <p:nvPicPr>
          <p:cNvPr id="11" name="Drawing 0" descr="image1671239789539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2388570" y="3003061"/>
            <a:ext cx="2865600" cy="2613600"/>
          </a:xfrm>
          <a:prstGeom prst="rect">
            <a:avLst/>
          </a:prstGeom>
        </p:spPr>
      </p:pic>
      <p:pic>
        <p:nvPicPr>
          <p:cNvPr id="12" name="Drawing 0" descr="image1671239789543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6097522" y="3003061"/>
            <a:ext cx="2865600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82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451370" y="626771"/>
            <a:ext cx="81904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3933864" y="2584096"/>
            <a:ext cx="365106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  <a:endParaRPr lang="es-ES" sz="2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58143"/>
              </p:ext>
            </p:extLst>
          </p:nvPr>
        </p:nvGraphicFramePr>
        <p:xfrm>
          <a:off x="3204255" y="3090469"/>
          <a:ext cx="4942614" cy="264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2032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430653" y="651307"/>
            <a:ext cx="82619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30653" y="2339784"/>
            <a:ext cx="365106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  <a:endParaRPr lang="es-ES" sz="28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15131" y="2843272"/>
            <a:ext cx="237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líneas de carril 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179979" y="3378021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Señalización vertical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2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290450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3423215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389735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1179978" y="3883745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Bandas transversales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666" y="4396529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1190244" y="4364008"/>
            <a:ext cx="203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en concreto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3" y="294344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/>
          <p:cNvSpPr/>
          <p:nvPr/>
        </p:nvSpPr>
        <p:spPr>
          <a:xfrm>
            <a:off x="3828098" y="2843271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724 metros lineales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2" y="3478189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ángulo 40"/>
          <p:cNvSpPr/>
          <p:nvPr/>
        </p:nvSpPr>
        <p:spPr>
          <a:xfrm>
            <a:off x="3828098" y="3407420"/>
            <a:ext cx="211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14 señales verticales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2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2" y="3988532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1" y="4473443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 43"/>
          <p:cNvSpPr/>
          <p:nvPr/>
        </p:nvSpPr>
        <p:spPr>
          <a:xfrm>
            <a:off x="3859622" y="4373274"/>
            <a:ext cx="175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 resaltos (10 m)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859621" y="3902169"/>
            <a:ext cx="276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5 grupos de bandas (32 m²)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203" y="491215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Rectángulo 48"/>
          <p:cNvSpPr/>
          <p:nvPr/>
        </p:nvSpPr>
        <p:spPr>
          <a:xfrm>
            <a:off x="1190244" y="4888145"/>
            <a:ext cx="1820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Tachas </a:t>
            </a:r>
            <a:r>
              <a:rPr lang="es-ES" dirty="0" err="1"/>
              <a:t>reflectivas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1" y="5014348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ángulo 50"/>
          <p:cNvSpPr/>
          <p:nvPr/>
        </p:nvSpPr>
        <p:spPr>
          <a:xfrm>
            <a:off x="3828098" y="4876792"/>
            <a:ext cx="107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45 tachas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45225" y="34474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</a:t>
            </a:r>
            <a:r>
              <a:rPr lang="es-E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$37.907.600</a:t>
            </a:r>
            <a:endParaRPr lang="es-CO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8298" y="576337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93959" y="545254"/>
            <a:ext cx="83088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41805" y="5112458"/>
            <a:ext cx="37864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Calle 34 y 33 </a:t>
            </a:r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52 y 53 Cancha tierra PLANADA - LA TOCA</a:t>
            </a:r>
            <a:endParaRPr lang="es-CO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528220" y="5112107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Carrera 58 entre Calle 25 y 24 (Cancha) BUENAVISTA.</a:t>
            </a:r>
            <a:endParaRPr lang="es-CO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95887" y="5112458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Cra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35 y </a:t>
            </a:r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Cra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34 entre Diag. 36 y Calle 38. Santa </a:t>
            </a:r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Barbara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43" y="2321781"/>
            <a:ext cx="3549180" cy="24373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b="1662"/>
          <a:stretch/>
        </p:blipFill>
        <p:spPr>
          <a:xfrm>
            <a:off x="4460710" y="2349302"/>
            <a:ext cx="3549180" cy="24346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54144" r="44762"/>
          <a:stretch/>
        </p:blipFill>
        <p:spPr>
          <a:xfrm>
            <a:off x="8114607" y="2385958"/>
            <a:ext cx="3670663" cy="23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215131" y="766620"/>
            <a:ext cx="88804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3200" b="1" dirty="0">
                <a:solidFill>
                  <a:schemeClr val="dk1"/>
                </a:solidFill>
              </a:rPr>
              <a:t>PROGRAMA PEQUEÑAS GRANDES OBRAS (PGO)</a:t>
            </a: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1631" y="2945009"/>
            <a:ext cx="676749" cy="639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1071600" y="1334884"/>
            <a:ext cx="9558630" cy="859077"/>
            <a:chOff x="1595016" y="2288727"/>
            <a:chExt cx="9558630" cy="859077"/>
          </a:xfrm>
        </p:grpSpPr>
        <p:sp>
          <p:nvSpPr>
            <p:cNvPr id="21" name="Flecha: a la derecha 2">
              <a:extLst>
                <a:ext uri="{FF2B5EF4-FFF2-40B4-BE49-F238E27FC236}">
                  <a16:creationId xmlns:a16="http://schemas.microsoft.com/office/drawing/2014/main" id="{C8391713-6D8B-AF73-781C-313190D2401F}"/>
                </a:ext>
              </a:extLst>
            </p:cNvPr>
            <p:cNvSpPr/>
            <p:nvPr/>
          </p:nvSpPr>
          <p:spPr>
            <a:xfrm>
              <a:off x="3521788" y="2529163"/>
              <a:ext cx="569998" cy="326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00"/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40" t="20710" r="7876" b="15617"/>
            <a:stretch/>
          </p:blipFill>
          <p:spPr>
            <a:xfrm>
              <a:off x="4080211" y="2288727"/>
              <a:ext cx="2225725" cy="859077"/>
            </a:xfrm>
            <a:prstGeom prst="rect">
              <a:avLst/>
            </a:prstGeom>
          </p:spPr>
        </p:pic>
        <p:sp>
          <p:nvSpPr>
            <p:cNvPr id="23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100"/>
            </a:p>
          </p:txBody>
        </p:sp>
        <p:sp>
          <p:nvSpPr>
            <p:cNvPr id="24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912539" y="2376696"/>
              <a:ext cx="424110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DE MEDIDA DE SEGURIDAD VIAL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PARA TRÁFICO CALMADO</a:t>
              </a:r>
              <a:endParaRPr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30;g1202fc0fb11_0_16">
              <a:extLst>
                <a:ext uri="{FF2B5EF4-FFF2-40B4-BE49-F238E27FC236}">
                  <a16:creationId xmlns:a16="http://schemas.microsoft.com/office/drawing/2014/main" id="{E14D3FD7-9A70-5185-A0FD-9A4168C50AE8}"/>
                </a:ext>
              </a:extLst>
            </p:cNvPr>
            <p:cNvSpPr txBox="1"/>
            <p:nvPr/>
          </p:nvSpPr>
          <p:spPr>
            <a:xfrm>
              <a:off x="1595016" y="2529163"/>
              <a:ext cx="205998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APOYO TERRITORIAL</a:t>
              </a:r>
              <a:endParaRPr sz="1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F2E1652-5E84-AE67-396D-0DD883D2847D}"/>
              </a:ext>
            </a:extLst>
          </p:cNvPr>
          <p:cNvSpPr txBox="1"/>
          <p:nvPr/>
        </p:nvSpPr>
        <p:spPr>
          <a:xfrm>
            <a:off x="6863787" y="2854535"/>
            <a:ext cx="37502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Presupuesto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$ </a:t>
            </a:r>
            <a:r>
              <a:rPr lang="es-MX" sz="2800" b="1" dirty="0">
                <a:solidFill>
                  <a:srgbClr val="FF0000"/>
                </a:solidFill>
              </a:rPr>
              <a:t>155.000.000</a:t>
            </a:r>
            <a:endParaRPr lang="es-MX"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15E48F0-D85F-1358-3B6E-1DA0B9DF636D}"/>
              </a:ext>
            </a:extLst>
          </p:cNvPr>
          <p:cNvSpPr txBox="1"/>
          <p:nvPr/>
        </p:nvSpPr>
        <p:spPr>
          <a:xfrm>
            <a:off x="1303236" y="5401056"/>
            <a:ext cx="4980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spc="-5" dirty="0">
                <a:effectLst/>
                <a:latin typeface="+mj-lt"/>
                <a:ea typeface="Microsoft Sans Serif" panose="020B0604020202020204" pitchFamily="34" charset="0"/>
              </a:rPr>
              <a:t>PUNTO</a:t>
            </a:r>
            <a:r>
              <a:rPr lang="es-ES" sz="1200" dirty="0">
                <a:effectLst/>
                <a:latin typeface="+mj-lt"/>
                <a:ea typeface="Microsoft Sans Serif" panose="020B0604020202020204" pitchFamily="34" charset="0"/>
              </a:rPr>
              <a:t> </a:t>
            </a:r>
            <a:r>
              <a:rPr lang="es-ES" sz="1200" spc="-5" dirty="0">
                <a:effectLst/>
                <a:latin typeface="+mj-lt"/>
                <a:ea typeface="Microsoft Sans Serif" panose="020B0604020202020204" pitchFamily="34" charset="0"/>
              </a:rPr>
              <a:t>68081-004</a:t>
            </a:r>
            <a:r>
              <a:rPr lang="es-ES" sz="1200" spc="10" dirty="0">
                <a:effectLst/>
                <a:latin typeface="+mj-lt"/>
                <a:ea typeface="Microsoft Sans Serif" panose="020B0604020202020204" pitchFamily="34" charset="0"/>
              </a:rPr>
              <a:t> </a:t>
            </a:r>
            <a:r>
              <a:rPr lang="es-ES" sz="1200" dirty="0">
                <a:effectLst/>
                <a:latin typeface="+mj-lt"/>
                <a:ea typeface="Microsoft Sans Serif" panose="020B0604020202020204" pitchFamily="34" charset="0"/>
              </a:rPr>
              <a:t>EL</a:t>
            </a:r>
            <a:r>
              <a:rPr lang="es-ES" sz="1200" spc="10" dirty="0">
                <a:effectLst/>
                <a:latin typeface="+mj-lt"/>
                <a:ea typeface="Microsoft Sans Serif" panose="020B0604020202020204" pitchFamily="34" charset="0"/>
              </a:rPr>
              <a:t> </a:t>
            </a:r>
            <a:r>
              <a:rPr lang="es-ES" sz="1200" dirty="0">
                <a:effectLst/>
                <a:latin typeface="+mj-lt"/>
                <a:ea typeface="Microsoft Sans Serif" panose="020B0604020202020204" pitchFamily="34" charset="0"/>
              </a:rPr>
              <a:t>CASTILLO – REAL DE MARE</a:t>
            </a:r>
            <a:r>
              <a:rPr lang="es-ES" sz="1200" dirty="0">
                <a:ea typeface="Microsoft Sans Serif" panose="020B0604020202020204" pitchFamily="34" charset="0"/>
              </a:rPr>
              <a:t>S</a:t>
            </a:r>
            <a:r>
              <a:rPr lang="es-ES" sz="1200" dirty="0">
                <a:effectLst/>
                <a:latin typeface="+mj-lt"/>
                <a:ea typeface="Microsoft Sans Serif" panose="020B0604020202020204" pitchFamily="34" charset="0"/>
              </a:rPr>
              <a:t> EN BARRANCABERMEJA</a:t>
            </a:r>
            <a:r>
              <a:rPr lang="es-MX" sz="1200" dirty="0"/>
              <a:t>. </a:t>
            </a:r>
            <a:endParaRPr lang="es-CO" sz="1200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2770D6B-05A3-A6B4-2B2C-4177EFA6C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213" y="2349741"/>
            <a:ext cx="4522427" cy="30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6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7840" y="4935775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482251" y="1370457"/>
            <a:ext cx="74345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dirty="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175212" y="4722845"/>
            <a:ext cx="6279877" cy="60865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1236</a:t>
            </a:r>
            <a:r>
              <a:rPr lang="es-ES" dirty="0"/>
              <a:t>  </a:t>
            </a:r>
            <a:r>
              <a:rPr lang="es-ES" sz="2000" dirty="0"/>
              <a:t>Personas capacitadas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B93ABF-C96C-BF84-B7BA-1CC4B37CA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212" y="2190801"/>
            <a:ext cx="2983315" cy="2320357"/>
          </a:xfrm>
          <a:prstGeom prst="rect">
            <a:avLst/>
          </a:prstGeom>
        </p:spPr>
      </p:pic>
      <p:pic>
        <p:nvPicPr>
          <p:cNvPr id="3" name="Picture 2" descr="Puede ser una imagen de 8 personas, personas de pie, árbol y al aire libre">
            <a:extLst>
              <a:ext uri="{FF2B5EF4-FFF2-40B4-BE49-F238E27FC236}">
                <a16:creationId xmlns:a16="http://schemas.microsoft.com/office/drawing/2014/main" id="{5B6386C9-261F-0F33-FB5E-6885ECB9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79" y="2190801"/>
            <a:ext cx="3093809" cy="23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1BFE52-3CBA-4AE2-85BA-E47CF3AD5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40" y="2212835"/>
            <a:ext cx="3087036" cy="2315277"/>
          </a:xfrm>
          <a:prstGeom prst="rect">
            <a:avLst/>
          </a:prstGeom>
        </p:spPr>
      </p:pic>
      <p:sp>
        <p:nvSpPr>
          <p:cNvPr id="9" name="Google Shape;118;g1202fc0fb11_0_25">
            <a:extLst>
              <a:ext uri="{FF2B5EF4-FFF2-40B4-BE49-F238E27FC236}">
                <a16:creationId xmlns:a16="http://schemas.microsoft.com/office/drawing/2014/main" id="{0C6955F1-0D4E-4D61-2157-FB0AE88365DA}"/>
              </a:ext>
            </a:extLst>
          </p:cNvPr>
          <p:cNvSpPr txBox="1"/>
          <p:nvPr/>
        </p:nvSpPr>
        <p:spPr>
          <a:xfrm>
            <a:off x="1467957" y="695246"/>
            <a:ext cx="552212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SENSIBILIZACIÓN VIAL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9908" y="322282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534928" y="511036"/>
            <a:ext cx="9122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</a:rPr>
              <a:t>MANTENIMIENTO RED SEMAFÓRICA</a:t>
            </a:r>
          </a:p>
        </p:txBody>
      </p:sp>
      <p:pic>
        <p:nvPicPr>
          <p:cNvPr id="13" name="Picture 2" descr="Puede ser una imagen de 1 persona">
            <a:extLst>
              <a:ext uri="{FF2B5EF4-FFF2-40B4-BE49-F238E27FC236}">
                <a16:creationId xmlns:a16="http://schemas.microsoft.com/office/drawing/2014/main" id="{F35EEB50-38E6-123E-8DE0-CA17EE64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9" y="1447484"/>
            <a:ext cx="3606281" cy="48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64006F-A9E2-44D6-0C2D-B5E1E561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827" y="3964606"/>
            <a:ext cx="2291254" cy="22912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6CB4A09-25D3-BE0C-E3E6-50932801A2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827" y="1477489"/>
            <a:ext cx="2291253" cy="2291253"/>
          </a:xfrm>
          <a:prstGeom prst="rect">
            <a:avLst/>
          </a:prstGeom>
        </p:spPr>
      </p:pic>
      <p:sp>
        <p:nvSpPr>
          <p:cNvPr id="2" name="Google Shape;187;p8">
            <a:extLst>
              <a:ext uri="{FF2B5EF4-FFF2-40B4-BE49-F238E27FC236}">
                <a16:creationId xmlns:a16="http://schemas.microsoft.com/office/drawing/2014/main" id="{1ABC4D7D-3211-E8CA-9ADE-77D1C0BEB015}"/>
              </a:ext>
            </a:extLst>
          </p:cNvPr>
          <p:cNvSpPr txBox="1"/>
          <p:nvPr/>
        </p:nvSpPr>
        <p:spPr>
          <a:xfrm>
            <a:off x="4511040" y="1477489"/>
            <a:ext cx="31699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MANTENIMIENTO RED DE SEMAFORIZACIÓN INTERSECCIONES COMUNA 4</a:t>
            </a:r>
          </a:p>
          <a:p>
            <a:pPr lvl="0" algn="ctr"/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$29.000.000</a:t>
            </a:r>
          </a:p>
        </p:txBody>
      </p:sp>
    </p:spTree>
    <p:extLst>
      <p:ext uri="{BB962C8B-B14F-4D97-AF65-F5344CB8AC3E}">
        <p14:creationId xmlns:p14="http://schemas.microsoft.com/office/powerpoint/2010/main" val="382905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4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MAYO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291876" y="2092496"/>
            <a:ext cx="7611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400" dirty="0">
                <a:solidFill>
                  <a:schemeClr val="dk1"/>
                </a:solidFill>
              </a:rPr>
              <a:t>Resultados de las metas del PLAN DE DESARROLLO CENTENARIO BARRANCABERMEJA 2020 - 2023 “</a:t>
            </a:r>
            <a:r>
              <a:rPr lang="es-MX" sz="2400" b="1" dirty="0">
                <a:solidFill>
                  <a:schemeClr val="dk1"/>
                </a:solidFill>
              </a:rPr>
              <a:t>DISTRITO MUY ESPECIAL</a:t>
            </a:r>
            <a:r>
              <a:rPr lang="es-MX" sz="2400" dirty="0">
                <a:solidFill>
                  <a:schemeClr val="dk1"/>
                </a:solidFill>
              </a:rPr>
              <a:t>”, correspondiente al Programa </a:t>
            </a:r>
            <a:r>
              <a:rPr lang="es-MX" sz="2400" b="1" dirty="0">
                <a:solidFill>
                  <a:schemeClr val="dk1"/>
                </a:solidFill>
              </a:rPr>
              <a:t>MOVILIDAD SOSTENIBLE ACTIVA Y SEGURA</a:t>
            </a:r>
            <a:r>
              <a:rPr lang="es-MX" sz="2400" dirty="0">
                <a:solidFill>
                  <a:schemeClr val="dk1"/>
                </a:solidFill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1192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797296" y="678174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0;g1202fc0fb11_0_16"/>
          <p:cNvSpPr txBox="1"/>
          <p:nvPr/>
        </p:nvSpPr>
        <p:spPr>
          <a:xfrm>
            <a:off x="2069785" y="2125749"/>
            <a:ext cx="774457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</a:rPr>
              <a:t>Garantizar </a:t>
            </a:r>
            <a:r>
              <a:rPr lang="es-CO" sz="2400" b="1" dirty="0">
                <a:solidFill>
                  <a:srgbClr val="C00000"/>
                </a:solidFill>
              </a:rPr>
              <a:t>condiciones seguras</a:t>
            </a:r>
            <a:r>
              <a:rPr lang="es-CO" sz="2400" dirty="0">
                <a:solidFill>
                  <a:schemeClr val="dk1"/>
                </a:solidFill>
              </a:rPr>
              <a:t>, ágiles y eficientes para el </a:t>
            </a:r>
            <a:r>
              <a:rPr lang="es-CO" sz="2400" b="1" dirty="0">
                <a:solidFill>
                  <a:srgbClr val="C00000"/>
                </a:solidFill>
              </a:rPr>
              <a:t>desplazamiento de la ciudadanía, </a:t>
            </a:r>
            <a:r>
              <a:rPr lang="es-CO" sz="2400" dirty="0">
                <a:solidFill>
                  <a:schemeClr val="dk1"/>
                </a:solidFill>
              </a:rPr>
              <a:t>implementando un sistema de movilidad que disminuya los efectos nocivos en la salud provocada por la </a:t>
            </a:r>
            <a:r>
              <a:rPr lang="es-CO" sz="2400" b="1" dirty="0">
                <a:solidFill>
                  <a:srgbClr val="C00000"/>
                </a:solidFill>
              </a:rPr>
              <a:t>contaminación ambiental y reduzcan la accidentalidad en las vías.</a:t>
            </a:r>
            <a:endParaRPr lang="es-CO"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6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5988" y="5903435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532899" y="431275"/>
            <a:ext cx="912214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</a:rPr>
              <a:t>DEMARCACIÓN HORIZONTAL EN </a:t>
            </a:r>
            <a:r>
              <a:rPr lang="en-US" sz="3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SECTORES PRIORIZADOS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556664" y="4384757"/>
            <a:ext cx="1737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$67.000.000</a:t>
            </a:r>
            <a:endParaRPr lang="es-CO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651001"/>
              </p:ext>
            </p:extLst>
          </p:nvPr>
        </p:nvGraphicFramePr>
        <p:xfrm>
          <a:off x="6602867" y="3367210"/>
          <a:ext cx="3645569" cy="134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37479"/>
              </p:ext>
            </p:extLst>
          </p:nvPr>
        </p:nvGraphicFramePr>
        <p:xfrm>
          <a:off x="1256317" y="1668364"/>
          <a:ext cx="9675304" cy="146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6328A340-AC85-034A-B8F4-34A9A3BF96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21" y="2883194"/>
            <a:ext cx="3942068" cy="277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84F9A55-FBF2-1E28-FD4A-11B9595F0122}"/>
              </a:ext>
            </a:extLst>
          </p:cNvPr>
          <p:cNvSpPr txBox="1"/>
          <p:nvPr/>
        </p:nvSpPr>
        <p:spPr>
          <a:xfrm>
            <a:off x="2236226" y="5708252"/>
            <a:ext cx="3080658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 35 – Carrera 34 Los Pinos</a:t>
            </a: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1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51745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LOS PINOS</a:t>
            </a:r>
            <a:endParaRPr sz="2400" b="1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797296" y="2244981"/>
            <a:ext cx="3081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Calle 35 entre Carreras 34 y 36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2" name="Drawing 0" descr="image1671238906511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1554341" y="2942083"/>
            <a:ext cx="2864620" cy="2611899"/>
          </a:xfrm>
          <a:prstGeom prst="rect">
            <a:avLst/>
          </a:prstGeom>
        </p:spPr>
      </p:pic>
      <p:pic>
        <p:nvPicPr>
          <p:cNvPr id="14" name="Drawing 0" descr="image1671238906520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4648379" y="2942083"/>
            <a:ext cx="2864620" cy="2611899"/>
          </a:xfrm>
          <a:prstGeom prst="rect">
            <a:avLst/>
          </a:prstGeom>
        </p:spPr>
      </p:pic>
      <p:pic>
        <p:nvPicPr>
          <p:cNvPr id="20" name="Drawing 0" descr="image1671238906545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7742417" y="2942083"/>
            <a:ext cx="2916875" cy="26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8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44725"/>
            <a:ext cx="52043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EL CASTILLO – LA TOCA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797296" y="2233197"/>
            <a:ext cx="3809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Calle 29, Calle 30 y Calle 34 con </a:t>
            </a:r>
            <a:r>
              <a:rPr lang="es-ES" b="1" dirty="0" err="1"/>
              <a:t>Cra</a:t>
            </a:r>
            <a:r>
              <a:rPr lang="es-ES" b="1" dirty="0"/>
              <a:t> 52</a:t>
            </a:r>
            <a:endParaRPr lang="es-CO" b="1" dirty="0"/>
          </a:p>
        </p:txBody>
      </p:sp>
      <p:pic>
        <p:nvPicPr>
          <p:cNvPr id="16" name="Drawing 0" descr="image1671239211805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1533893" y="3005579"/>
            <a:ext cx="2865600" cy="2613600"/>
          </a:xfrm>
          <a:prstGeom prst="rect">
            <a:avLst/>
          </a:prstGeom>
        </p:spPr>
      </p:pic>
      <p:pic>
        <p:nvPicPr>
          <p:cNvPr id="17" name="Drawing 0" descr="image1671239211810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4664722" y="3005097"/>
            <a:ext cx="2865600" cy="2613600"/>
          </a:xfrm>
          <a:prstGeom prst="rect">
            <a:avLst/>
          </a:prstGeom>
        </p:spPr>
      </p:pic>
      <p:pic>
        <p:nvPicPr>
          <p:cNvPr id="18" name="Drawing 0" descr="image1671239211827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7795551" y="3006733"/>
            <a:ext cx="2865600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9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44725"/>
            <a:ext cx="52043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CINCUENTENARIO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797296" y="2220237"/>
            <a:ext cx="324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err="1"/>
              <a:t>Cra</a:t>
            </a:r>
            <a:r>
              <a:rPr lang="es-ES" b="1" dirty="0"/>
              <a:t> 34 previo a Glorieta y </a:t>
            </a:r>
            <a:r>
              <a:rPr lang="es-ES" b="1" dirty="0" err="1"/>
              <a:t>Cra</a:t>
            </a:r>
            <a:r>
              <a:rPr lang="es-ES" b="1" dirty="0"/>
              <a:t> 33</a:t>
            </a:r>
            <a:endParaRPr lang="es-CO" b="1" dirty="0"/>
          </a:p>
        </p:txBody>
      </p:sp>
      <p:pic>
        <p:nvPicPr>
          <p:cNvPr id="12" name="Drawing 0" descr="image1671239586891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1533893" y="3011577"/>
            <a:ext cx="2865600" cy="2613600"/>
          </a:xfrm>
          <a:prstGeom prst="rect">
            <a:avLst/>
          </a:prstGeom>
        </p:spPr>
      </p:pic>
      <p:pic>
        <p:nvPicPr>
          <p:cNvPr id="14" name="Drawing 0" descr="image1671239586894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4664722" y="3011577"/>
            <a:ext cx="2865600" cy="2613600"/>
          </a:xfrm>
          <a:prstGeom prst="rect">
            <a:avLst/>
          </a:prstGeom>
        </p:spPr>
      </p:pic>
      <p:pic>
        <p:nvPicPr>
          <p:cNvPr id="19" name="Drawing 0" descr="image1671239586908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7795551" y="3011577"/>
            <a:ext cx="2865600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44725"/>
            <a:ext cx="52043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LOS NARANJOS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797296" y="2237270"/>
            <a:ext cx="2371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Calle 35 con Carrera 49</a:t>
            </a:r>
            <a:endParaRPr lang="es-CO" b="1" dirty="0"/>
          </a:p>
        </p:txBody>
      </p:sp>
      <p:pic>
        <p:nvPicPr>
          <p:cNvPr id="16" name="Drawing 0" descr="image1671239789519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2388570" y="3003061"/>
            <a:ext cx="2865600" cy="2613600"/>
          </a:xfrm>
          <a:prstGeom prst="rect">
            <a:avLst/>
          </a:prstGeom>
        </p:spPr>
      </p:pic>
      <p:pic>
        <p:nvPicPr>
          <p:cNvPr id="17" name="Drawing 0" descr="image1671239789524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6097522" y="3003061"/>
            <a:ext cx="2865600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132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484</Words>
  <Application>Microsoft Office PowerPoint</Application>
  <PresentationFormat>Panorámica</PresentationFormat>
  <Paragraphs>71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63</cp:revision>
  <dcterms:created xsi:type="dcterms:W3CDTF">2023-04-10T15:10:38Z</dcterms:created>
  <dcterms:modified xsi:type="dcterms:W3CDTF">2023-07-06T21:12:27Z</dcterms:modified>
</cp:coreProperties>
</file>